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sldIdLst>
    <p:sldId id="361" r:id="rId5"/>
    <p:sldId id="374" r:id="rId6"/>
    <p:sldId id="377" r:id="rId7"/>
    <p:sldId id="381" r:id="rId8"/>
    <p:sldId id="397" r:id="rId9"/>
    <p:sldId id="382" r:id="rId10"/>
    <p:sldId id="394" r:id="rId11"/>
    <p:sldId id="383" r:id="rId12"/>
    <p:sldId id="395" r:id="rId13"/>
    <p:sldId id="396" r:id="rId14"/>
    <p:sldId id="380" r:id="rId15"/>
  </p:sldIdLst>
  <p:sldSz cx="12192000" cy="6858000"/>
  <p:notesSz cx="6858000" cy="9144000"/>
  <p:defaultText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22E3106-34E5-6245-AF73-DCD270FB57A4}">
          <p14:sldIdLst>
            <p14:sldId id="361"/>
            <p14:sldId id="374"/>
            <p14:sldId id="377"/>
            <p14:sldId id="381"/>
            <p14:sldId id="397"/>
            <p14:sldId id="382"/>
            <p14:sldId id="394"/>
            <p14:sldId id="383"/>
            <p14:sldId id="395"/>
            <p14:sldId id="396"/>
            <p14:sldId id="380"/>
          </p14:sldIdLst>
        </p14:section>
      </p14:sectionLst>
    </p:ext>
    <p:ext uri="{EFAFB233-063F-42B5-8137-9DF3F51BA10A}">
      <p15:sldGuideLst xmlns:p15="http://schemas.microsoft.com/office/powerpoint/2012/main">
        <p15:guide id="1" orient="horz" pos="2205"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3645"/>
    <a:srgbClr val="495DF6"/>
    <a:srgbClr val="333333"/>
    <a:srgbClr val="36A1FF"/>
    <a:srgbClr val="62E42D"/>
    <a:srgbClr val="5CE70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482" autoAdjust="0"/>
    <p:restoredTop sz="96190"/>
  </p:normalViewPr>
  <p:slideViewPr>
    <p:cSldViewPr snapToGrid="0" showGuides="1">
      <p:cViewPr varScale="1">
        <p:scale>
          <a:sx n="156" d="100"/>
          <a:sy n="156" d="100"/>
        </p:scale>
        <p:origin x="1230" y="144"/>
      </p:cViewPr>
      <p:guideLst>
        <p:guide orient="horz" pos="2205"/>
        <p:guide pos="38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2.png>
</file>

<file path=ppt/media/image3.svg>
</file>

<file path=ppt/media/image4.jpg>
</file>

<file path=ppt/media/image5.jpg>
</file>

<file path=ppt/media/image6.jp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FA09C7-9652-2C4F-86BD-327DB41B88CC}" type="datetimeFigureOut">
              <a:rPr lang="es-CO" smtClean="0"/>
              <a:t>29/06/2023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4319CE-805F-7743-B57A-5BBD44681086}" type="slidenum">
              <a:rPr lang="es-CO" smtClean="0"/>
              <a:t>‹#›</a:t>
            </a:fld>
            <a:endParaRPr lang="es-CO"/>
          </a:p>
        </p:txBody>
      </p:sp>
    </p:spTree>
    <p:extLst>
      <p:ext uri="{BB962C8B-B14F-4D97-AF65-F5344CB8AC3E}">
        <p14:creationId xmlns:p14="http://schemas.microsoft.com/office/powerpoint/2010/main" val="146409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D6D52-96C1-3B82-3921-C1D01860B892}"/>
              </a:ext>
            </a:extLst>
          </p:cNvPr>
          <p:cNvSpPr>
            <a:spLocks noGrp="1"/>
          </p:cNvSpPr>
          <p:nvPr>
            <p:ph type="ctrTitle"/>
          </p:nvPr>
        </p:nvSpPr>
        <p:spPr>
          <a:xfrm>
            <a:off x="1524000" y="1122363"/>
            <a:ext cx="9144000" cy="2387600"/>
          </a:xfrm>
        </p:spPr>
        <p:txBody>
          <a:bodyPr anchor="b"/>
          <a:lstStyle>
            <a:lvl1pPr algn="ctr">
              <a:defRPr sz="6000"/>
            </a:lvl1pPr>
          </a:lstStyle>
          <a:p>
            <a:r>
              <a:rPr lang="es-MX" noProof="0"/>
              <a:t>Haz clic para modificar el estilo de título del patrón</a:t>
            </a:r>
            <a:endParaRPr lang="en-US" noProof="0"/>
          </a:p>
        </p:txBody>
      </p:sp>
      <p:sp>
        <p:nvSpPr>
          <p:cNvPr id="3" name="Subtitle 2">
            <a:extLst>
              <a:ext uri="{FF2B5EF4-FFF2-40B4-BE49-F238E27FC236}">
                <a16:creationId xmlns:a16="http://schemas.microsoft.com/office/drawing/2014/main" id="{55CA5422-E135-9362-EDF3-7A595B12FF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noProof="0"/>
              <a:t>Haz clic para editar el estilo de subtítulo del patrón</a:t>
            </a:r>
            <a:endParaRPr lang="en-US" noProof="0"/>
          </a:p>
        </p:txBody>
      </p:sp>
    </p:spTree>
    <p:extLst>
      <p:ext uri="{BB962C8B-B14F-4D97-AF65-F5344CB8AC3E}">
        <p14:creationId xmlns:p14="http://schemas.microsoft.com/office/powerpoint/2010/main" val="3903590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AF4A207-D658-9DAD-1BC3-FB47A2BD7FD5}"/>
              </a:ext>
            </a:extLst>
          </p:cNvPr>
          <p:cNvPicPr>
            <a:picLocks noChangeAspect="1"/>
          </p:cNvPicPr>
          <p:nvPr userDrawn="1"/>
        </p:nvPicPr>
        <p:blipFill>
          <a:blip r:embed="rId2"/>
          <a:srcRect/>
          <a:stretch/>
        </p:blipFill>
        <p:spPr>
          <a:xfrm>
            <a:off x="0" y="774"/>
            <a:ext cx="12190625" cy="6857226"/>
          </a:xfrm>
          <a:prstGeom prst="rect">
            <a:avLst/>
          </a:prstGeom>
        </p:spPr>
      </p:pic>
      <p:pic>
        <p:nvPicPr>
          <p:cNvPr id="2" name="Graphic 1">
            <a:extLst>
              <a:ext uri="{FF2B5EF4-FFF2-40B4-BE49-F238E27FC236}">
                <a16:creationId xmlns:a16="http://schemas.microsoft.com/office/drawing/2014/main" id="{ACCE2706-609B-4286-9CC5-E45A79842536}"/>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257905" y="6277024"/>
            <a:ext cx="620682" cy="255245"/>
          </a:xfrm>
          <a:prstGeom prst="rect">
            <a:avLst/>
          </a:prstGeom>
        </p:spPr>
      </p:pic>
    </p:spTree>
    <p:extLst>
      <p:ext uri="{BB962C8B-B14F-4D97-AF65-F5344CB8AC3E}">
        <p14:creationId xmlns:p14="http://schemas.microsoft.com/office/powerpoint/2010/main" val="16830987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E47EFA2-0128-6854-898B-BEC05B57821F}"/>
              </a:ext>
            </a:extLst>
          </p:cNvPr>
          <p:cNvPicPr>
            <a:picLocks noChangeAspect="1"/>
          </p:cNvPicPr>
          <p:nvPr userDrawn="1"/>
        </p:nvPicPr>
        <p:blipFill>
          <a:blip r:embed="rId2"/>
          <a:srcRect/>
          <a:stretch/>
        </p:blipFill>
        <p:spPr>
          <a:xfrm>
            <a:off x="1" y="773"/>
            <a:ext cx="12190624" cy="6857226"/>
          </a:xfrm>
          <a:prstGeom prst="rect">
            <a:avLst/>
          </a:prstGeom>
        </p:spPr>
      </p:pic>
      <p:sp>
        <p:nvSpPr>
          <p:cNvPr id="2" name="Title 1">
            <a:extLst>
              <a:ext uri="{FF2B5EF4-FFF2-40B4-BE49-F238E27FC236}">
                <a16:creationId xmlns:a16="http://schemas.microsoft.com/office/drawing/2014/main" id="{723CC96C-7BFF-9FEE-6D05-F5211D9D1A52}"/>
              </a:ext>
            </a:extLst>
          </p:cNvPr>
          <p:cNvSpPr>
            <a:spLocks noGrp="1"/>
          </p:cNvSpPr>
          <p:nvPr>
            <p:ph type="ctrTitle" hasCustomPrompt="1"/>
          </p:nvPr>
        </p:nvSpPr>
        <p:spPr>
          <a:xfrm>
            <a:off x="6508410" y="2686949"/>
            <a:ext cx="5429812" cy="667010"/>
          </a:xfrm>
        </p:spPr>
        <p:txBody>
          <a:bodyPr anchor="b">
            <a:normAutofit/>
          </a:bodyPr>
          <a:lstStyle>
            <a:lvl1pPr algn="l">
              <a:defRPr sz="3600">
                <a:solidFill>
                  <a:schemeClr val="bg1"/>
                </a:solidFill>
              </a:defRPr>
            </a:lvl1pPr>
          </a:lstStyle>
          <a:p>
            <a:r>
              <a:rPr lang="en-US" noProof="0" dirty="0"/>
              <a:t>Headline Slide</a:t>
            </a:r>
          </a:p>
        </p:txBody>
      </p:sp>
      <p:sp>
        <p:nvSpPr>
          <p:cNvPr id="3" name="Subtitle 2">
            <a:extLst>
              <a:ext uri="{FF2B5EF4-FFF2-40B4-BE49-F238E27FC236}">
                <a16:creationId xmlns:a16="http://schemas.microsoft.com/office/drawing/2014/main" id="{C2F7B2BA-E1B1-FCBC-839E-C2A4F435C2F6}"/>
              </a:ext>
            </a:extLst>
          </p:cNvPr>
          <p:cNvSpPr>
            <a:spLocks noGrp="1"/>
          </p:cNvSpPr>
          <p:nvPr>
            <p:ph type="subTitle" idx="1" hasCustomPrompt="1"/>
          </p:nvPr>
        </p:nvSpPr>
        <p:spPr>
          <a:xfrm>
            <a:off x="6508410" y="3550846"/>
            <a:ext cx="5429812" cy="1129360"/>
          </a:xfrm>
        </p:spPr>
        <p:txBody>
          <a:bodyPr>
            <a:normAutofit/>
          </a:bodyPr>
          <a:lstStyle>
            <a:lvl1pPr marL="0" indent="0" algn="l">
              <a:buNone/>
              <a:defRPr sz="18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Subtitle text</a:t>
            </a:r>
          </a:p>
        </p:txBody>
      </p:sp>
      <p:pic>
        <p:nvPicPr>
          <p:cNvPr id="4" name="Graphic 3">
            <a:extLst>
              <a:ext uri="{FF2B5EF4-FFF2-40B4-BE49-F238E27FC236}">
                <a16:creationId xmlns:a16="http://schemas.microsoft.com/office/drawing/2014/main" id="{9A96BC26-A574-C452-DCFB-B22A432541A3}"/>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257905" y="6277024"/>
            <a:ext cx="620682" cy="255245"/>
          </a:xfrm>
          <a:prstGeom prst="rect">
            <a:avLst/>
          </a:prstGeom>
        </p:spPr>
      </p:pic>
    </p:spTree>
    <p:extLst>
      <p:ext uri="{BB962C8B-B14F-4D97-AF65-F5344CB8AC3E}">
        <p14:creationId xmlns:p14="http://schemas.microsoft.com/office/powerpoint/2010/main" val="15456848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C99C1A-8EFA-FEEE-9740-D10C283FF6CB}"/>
              </a:ext>
            </a:extLst>
          </p:cNvPr>
          <p:cNvPicPr>
            <a:picLocks noChangeAspect="1"/>
          </p:cNvPicPr>
          <p:nvPr userDrawn="1"/>
        </p:nvPicPr>
        <p:blipFill>
          <a:blip r:embed="rId2"/>
          <a:srcRect/>
          <a:stretch/>
        </p:blipFill>
        <p:spPr>
          <a:xfrm>
            <a:off x="0" y="774"/>
            <a:ext cx="12190625" cy="6857226"/>
          </a:xfrm>
          <a:prstGeom prst="rect">
            <a:avLst/>
          </a:prstGeom>
        </p:spPr>
      </p:pic>
      <p:sp>
        <p:nvSpPr>
          <p:cNvPr id="6" name="Title 1">
            <a:extLst>
              <a:ext uri="{FF2B5EF4-FFF2-40B4-BE49-F238E27FC236}">
                <a16:creationId xmlns:a16="http://schemas.microsoft.com/office/drawing/2014/main" id="{883D3A2B-414F-DC4E-9A5F-7DE7959333ED}"/>
              </a:ext>
            </a:extLst>
          </p:cNvPr>
          <p:cNvSpPr>
            <a:spLocks noGrp="1"/>
          </p:cNvSpPr>
          <p:nvPr>
            <p:ph type="ctrTitle" hasCustomPrompt="1"/>
          </p:nvPr>
        </p:nvSpPr>
        <p:spPr>
          <a:xfrm>
            <a:off x="1004593" y="2686949"/>
            <a:ext cx="5429812" cy="667010"/>
          </a:xfrm>
        </p:spPr>
        <p:txBody>
          <a:bodyPr anchor="b">
            <a:normAutofit/>
          </a:bodyPr>
          <a:lstStyle>
            <a:lvl1pPr algn="l">
              <a:defRPr sz="3600">
                <a:solidFill>
                  <a:schemeClr val="bg1"/>
                </a:solidFill>
              </a:defRPr>
            </a:lvl1pPr>
          </a:lstStyle>
          <a:p>
            <a:r>
              <a:rPr lang="en-US" noProof="0" dirty="0"/>
              <a:t>Headline Slide</a:t>
            </a:r>
          </a:p>
        </p:txBody>
      </p:sp>
      <p:sp>
        <p:nvSpPr>
          <p:cNvPr id="7" name="Subtitle 2">
            <a:extLst>
              <a:ext uri="{FF2B5EF4-FFF2-40B4-BE49-F238E27FC236}">
                <a16:creationId xmlns:a16="http://schemas.microsoft.com/office/drawing/2014/main" id="{209D2A72-9B68-4F94-A9EC-4C2E732D158F}"/>
              </a:ext>
            </a:extLst>
          </p:cNvPr>
          <p:cNvSpPr>
            <a:spLocks noGrp="1"/>
          </p:cNvSpPr>
          <p:nvPr>
            <p:ph type="subTitle" idx="1" hasCustomPrompt="1"/>
          </p:nvPr>
        </p:nvSpPr>
        <p:spPr>
          <a:xfrm>
            <a:off x="1004593" y="3550846"/>
            <a:ext cx="5429812" cy="1129360"/>
          </a:xfrm>
        </p:spPr>
        <p:txBody>
          <a:bodyPr>
            <a:normAutofit/>
          </a:bodyPr>
          <a:lstStyle>
            <a:lvl1pPr marL="0" indent="0" algn="l">
              <a:buNone/>
              <a:defRPr sz="18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Subtitle text</a:t>
            </a:r>
          </a:p>
        </p:txBody>
      </p:sp>
      <p:pic>
        <p:nvPicPr>
          <p:cNvPr id="2" name="Graphic 1">
            <a:extLst>
              <a:ext uri="{FF2B5EF4-FFF2-40B4-BE49-F238E27FC236}">
                <a16:creationId xmlns:a16="http://schemas.microsoft.com/office/drawing/2014/main" id="{79C94290-3AEF-3C15-DA90-0892B9010F2E}"/>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257905" y="6277024"/>
            <a:ext cx="620682" cy="255245"/>
          </a:xfrm>
          <a:prstGeom prst="rect">
            <a:avLst/>
          </a:prstGeom>
        </p:spPr>
      </p:pic>
    </p:spTree>
    <p:extLst>
      <p:ext uri="{BB962C8B-B14F-4D97-AF65-F5344CB8AC3E}">
        <p14:creationId xmlns:p14="http://schemas.microsoft.com/office/powerpoint/2010/main" val="11141643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C99C1A-8EFA-FEEE-9740-D10C283FF6CB}"/>
              </a:ext>
            </a:extLst>
          </p:cNvPr>
          <p:cNvPicPr>
            <a:picLocks noChangeAspect="1"/>
          </p:cNvPicPr>
          <p:nvPr userDrawn="1"/>
        </p:nvPicPr>
        <p:blipFill>
          <a:blip r:embed="rId2"/>
          <a:srcRect/>
          <a:stretch/>
        </p:blipFill>
        <p:spPr>
          <a:xfrm>
            <a:off x="0" y="774"/>
            <a:ext cx="12190624" cy="6857226"/>
          </a:xfrm>
          <a:prstGeom prst="rect">
            <a:avLst/>
          </a:prstGeom>
        </p:spPr>
      </p:pic>
      <p:pic>
        <p:nvPicPr>
          <p:cNvPr id="5" name="Graphic 4">
            <a:extLst>
              <a:ext uri="{FF2B5EF4-FFF2-40B4-BE49-F238E27FC236}">
                <a16:creationId xmlns:a16="http://schemas.microsoft.com/office/drawing/2014/main" id="{A2867146-808D-F3B2-55C5-9FBA92CEAE34}"/>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327479" y="253910"/>
            <a:ext cx="620682" cy="255245"/>
          </a:xfrm>
          <a:prstGeom prst="rect">
            <a:avLst/>
          </a:prstGeom>
        </p:spPr>
      </p:pic>
      <p:sp>
        <p:nvSpPr>
          <p:cNvPr id="2" name="Rectangle 1">
            <a:extLst>
              <a:ext uri="{FF2B5EF4-FFF2-40B4-BE49-F238E27FC236}">
                <a16:creationId xmlns:a16="http://schemas.microsoft.com/office/drawing/2014/main" id="{64BF9D0E-DD25-3FEA-9EBB-2C100585AFF7}"/>
              </a:ext>
            </a:extLst>
          </p:cNvPr>
          <p:cNvSpPr/>
          <p:nvPr userDrawn="1"/>
        </p:nvSpPr>
        <p:spPr>
          <a:xfrm>
            <a:off x="2153151" y="1916974"/>
            <a:ext cx="2521058" cy="3581400"/>
          </a:xfrm>
          <a:prstGeom prst="rect">
            <a:avLst/>
          </a:prstGeom>
          <a:solidFill>
            <a:srgbClr val="1E36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sp>
        <p:nvSpPr>
          <p:cNvPr id="12" name="Rounded Rectangle 17">
            <a:extLst>
              <a:ext uri="{FF2B5EF4-FFF2-40B4-BE49-F238E27FC236}">
                <a16:creationId xmlns:a16="http://schemas.microsoft.com/office/drawing/2014/main" id="{05B7112A-1278-55DE-0B70-1925DC5094EE}"/>
              </a:ext>
            </a:extLst>
          </p:cNvPr>
          <p:cNvSpPr/>
          <p:nvPr userDrawn="1"/>
        </p:nvSpPr>
        <p:spPr>
          <a:xfrm>
            <a:off x="2313725" y="4892488"/>
            <a:ext cx="2189034" cy="437744"/>
          </a:xfrm>
          <a:prstGeom prst="roundRect">
            <a:avLst>
              <a:gd name="adj" fmla="val 0"/>
            </a:avLst>
          </a:prstGeom>
          <a:solidFill>
            <a:srgbClr val="495D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25" name="Rectangle 24">
            <a:extLst>
              <a:ext uri="{FF2B5EF4-FFF2-40B4-BE49-F238E27FC236}">
                <a16:creationId xmlns:a16="http://schemas.microsoft.com/office/drawing/2014/main" id="{4CA64A28-9D77-2F48-C6B8-5623ADB93E3B}"/>
              </a:ext>
            </a:extLst>
          </p:cNvPr>
          <p:cNvSpPr/>
          <p:nvPr userDrawn="1"/>
        </p:nvSpPr>
        <p:spPr>
          <a:xfrm>
            <a:off x="4834783" y="1916974"/>
            <a:ext cx="2521058" cy="3581400"/>
          </a:xfrm>
          <a:prstGeom prst="rect">
            <a:avLst/>
          </a:prstGeom>
          <a:solidFill>
            <a:srgbClr val="1E36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sp>
        <p:nvSpPr>
          <p:cNvPr id="26" name="Rounded Rectangle 17">
            <a:extLst>
              <a:ext uri="{FF2B5EF4-FFF2-40B4-BE49-F238E27FC236}">
                <a16:creationId xmlns:a16="http://schemas.microsoft.com/office/drawing/2014/main" id="{26C9C914-2BE1-B732-E248-D49C76F73049}"/>
              </a:ext>
            </a:extLst>
          </p:cNvPr>
          <p:cNvSpPr/>
          <p:nvPr userDrawn="1"/>
        </p:nvSpPr>
        <p:spPr>
          <a:xfrm>
            <a:off x="4995357" y="4892488"/>
            <a:ext cx="2228898" cy="437744"/>
          </a:xfrm>
          <a:prstGeom prst="roundRect">
            <a:avLst>
              <a:gd name="adj" fmla="val 0"/>
            </a:avLst>
          </a:prstGeom>
          <a:solidFill>
            <a:srgbClr val="495D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29" name="Rectangle 28">
            <a:extLst>
              <a:ext uri="{FF2B5EF4-FFF2-40B4-BE49-F238E27FC236}">
                <a16:creationId xmlns:a16="http://schemas.microsoft.com/office/drawing/2014/main" id="{A6F1D773-2C25-246E-5B15-D1A999367358}"/>
              </a:ext>
            </a:extLst>
          </p:cNvPr>
          <p:cNvSpPr/>
          <p:nvPr userDrawn="1"/>
        </p:nvSpPr>
        <p:spPr>
          <a:xfrm>
            <a:off x="7516415" y="1916974"/>
            <a:ext cx="2521058" cy="3581400"/>
          </a:xfrm>
          <a:prstGeom prst="rect">
            <a:avLst/>
          </a:prstGeom>
          <a:solidFill>
            <a:srgbClr val="1E36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sp>
        <p:nvSpPr>
          <p:cNvPr id="30" name="Rounded Rectangle 17">
            <a:extLst>
              <a:ext uri="{FF2B5EF4-FFF2-40B4-BE49-F238E27FC236}">
                <a16:creationId xmlns:a16="http://schemas.microsoft.com/office/drawing/2014/main" id="{4AF8735F-C27D-B078-DBBB-416CDBDBDFED}"/>
              </a:ext>
            </a:extLst>
          </p:cNvPr>
          <p:cNvSpPr/>
          <p:nvPr userDrawn="1"/>
        </p:nvSpPr>
        <p:spPr>
          <a:xfrm>
            <a:off x="7676989" y="4892488"/>
            <a:ext cx="2189034" cy="437744"/>
          </a:xfrm>
          <a:prstGeom prst="roundRect">
            <a:avLst>
              <a:gd name="adj" fmla="val 0"/>
            </a:avLst>
          </a:prstGeom>
          <a:solidFill>
            <a:srgbClr val="495D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36" name="Text Placeholder 34">
            <a:extLst>
              <a:ext uri="{FF2B5EF4-FFF2-40B4-BE49-F238E27FC236}">
                <a16:creationId xmlns:a16="http://schemas.microsoft.com/office/drawing/2014/main" id="{7F1877D1-1CE0-ACC7-8A07-34E7A7DB0C67}"/>
              </a:ext>
            </a:extLst>
          </p:cNvPr>
          <p:cNvSpPr>
            <a:spLocks noGrp="1"/>
          </p:cNvSpPr>
          <p:nvPr>
            <p:ph type="body" sz="quarter" idx="10" hasCustomPrompt="1"/>
          </p:nvPr>
        </p:nvSpPr>
        <p:spPr>
          <a:xfrm>
            <a:off x="4995357" y="3090863"/>
            <a:ext cx="2189034" cy="1589087"/>
          </a:xfrm>
        </p:spPr>
        <p:txBody>
          <a:bodyPr>
            <a:normAutofit/>
          </a:bodyPr>
          <a:lstStyle>
            <a:lvl1pPr marL="0" indent="0">
              <a:buNone/>
              <a:defRPr sz="1200">
                <a:solidFill>
                  <a:schemeClr val="bg1"/>
                </a:solidFill>
              </a:defRPr>
            </a:lvl1pPr>
          </a:lstStyle>
          <a:p>
            <a:r>
              <a:rPr lang="en-US" noProof="0" dirty="0"/>
              <a:t>Subtitle text</a:t>
            </a:r>
          </a:p>
        </p:txBody>
      </p:sp>
      <p:sp>
        <p:nvSpPr>
          <p:cNvPr id="38" name="Text Placeholder 37">
            <a:extLst>
              <a:ext uri="{FF2B5EF4-FFF2-40B4-BE49-F238E27FC236}">
                <a16:creationId xmlns:a16="http://schemas.microsoft.com/office/drawing/2014/main" id="{122426A5-9BEF-6C95-8268-BB0DD665F9BF}"/>
              </a:ext>
            </a:extLst>
          </p:cNvPr>
          <p:cNvSpPr>
            <a:spLocks noGrp="1"/>
          </p:cNvSpPr>
          <p:nvPr>
            <p:ph type="body" sz="quarter" idx="11" hasCustomPrompt="1"/>
          </p:nvPr>
        </p:nvSpPr>
        <p:spPr>
          <a:xfrm>
            <a:off x="4995357" y="2228850"/>
            <a:ext cx="2189034" cy="731838"/>
          </a:xfrm>
        </p:spPr>
        <p:txBody>
          <a:bodyPr anchor="ctr">
            <a:normAutofit/>
          </a:bodyPr>
          <a:lstStyle>
            <a:lvl1pPr marL="0" indent="0">
              <a:buNone/>
              <a:defRPr sz="3600" b="1">
                <a:solidFill>
                  <a:schemeClr val="bg1"/>
                </a:solidFill>
              </a:defRPr>
            </a:lvl1pPr>
          </a:lstStyle>
          <a:p>
            <a:pPr lvl="0"/>
            <a:r>
              <a:rPr lang="en-US" noProof="0" dirty="0"/>
              <a:t>Title</a:t>
            </a:r>
            <a:endParaRPr lang="es-ES_tradnl" dirty="0"/>
          </a:p>
        </p:txBody>
      </p:sp>
      <p:sp>
        <p:nvSpPr>
          <p:cNvPr id="39" name="Text Placeholder 34">
            <a:extLst>
              <a:ext uri="{FF2B5EF4-FFF2-40B4-BE49-F238E27FC236}">
                <a16:creationId xmlns:a16="http://schemas.microsoft.com/office/drawing/2014/main" id="{F0B68AA1-89AF-B800-1C4F-A30BA7E37315}"/>
              </a:ext>
            </a:extLst>
          </p:cNvPr>
          <p:cNvSpPr>
            <a:spLocks noGrp="1"/>
          </p:cNvSpPr>
          <p:nvPr>
            <p:ph type="body" sz="quarter" idx="12" hasCustomPrompt="1"/>
          </p:nvPr>
        </p:nvSpPr>
        <p:spPr>
          <a:xfrm>
            <a:off x="2313117" y="3090863"/>
            <a:ext cx="2189034" cy="1589087"/>
          </a:xfrm>
        </p:spPr>
        <p:txBody>
          <a:bodyPr>
            <a:normAutofit/>
          </a:bodyPr>
          <a:lstStyle>
            <a:lvl1pPr marL="0" indent="0">
              <a:buNone/>
              <a:defRPr sz="1200">
                <a:solidFill>
                  <a:schemeClr val="bg1"/>
                </a:solidFill>
              </a:defRPr>
            </a:lvl1pPr>
          </a:lstStyle>
          <a:p>
            <a:r>
              <a:rPr lang="en-US" noProof="0" dirty="0"/>
              <a:t>Subtitle text</a:t>
            </a:r>
          </a:p>
        </p:txBody>
      </p:sp>
      <p:sp>
        <p:nvSpPr>
          <p:cNvPr id="40" name="Text Placeholder 37">
            <a:extLst>
              <a:ext uri="{FF2B5EF4-FFF2-40B4-BE49-F238E27FC236}">
                <a16:creationId xmlns:a16="http://schemas.microsoft.com/office/drawing/2014/main" id="{9690E9A5-CD75-8AA6-5B0A-6088145A8931}"/>
              </a:ext>
            </a:extLst>
          </p:cNvPr>
          <p:cNvSpPr>
            <a:spLocks noGrp="1"/>
          </p:cNvSpPr>
          <p:nvPr>
            <p:ph type="body" sz="quarter" idx="13" hasCustomPrompt="1"/>
          </p:nvPr>
        </p:nvSpPr>
        <p:spPr>
          <a:xfrm>
            <a:off x="2313117" y="2228850"/>
            <a:ext cx="2189034" cy="731838"/>
          </a:xfrm>
        </p:spPr>
        <p:txBody>
          <a:bodyPr anchor="ctr">
            <a:normAutofit/>
          </a:bodyPr>
          <a:lstStyle>
            <a:lvl1pPr marL="0" indent="0">
              <a:buNone/>
              <a:defRPr sz="3600" b="1">
                <a:solidFill>
                  <a:schemeClr val="bg1"/>
                </a:solidFill>
              </a:defRPr>
            </a:lvl1pPr>
          </a:lstStyle>
          <a:p>
            <a:pPr lvl="0"/>
            <a:r>
              <a:rPr lang="en-US" noProof="0" dirty="0"/>
              <a:t>Title</a:t>
            </a:r>
            <a:endParaRPr lang="es-ES_tradnl" dirty="0"/>
          </a:p>
        </p:txBody>
      </p:sp>
      <p:sp>
        <p:nvSpPr>
          <p:cNvPr id="41" name="Text Placeholder 34">
            <a:extLst>
              <a:ext uri="{FF2B5EF4-FFF2-40B4-BE49-F238E27FC236}">
                <a16:creationId xmlns:a16="http://schemas.microsoft.com/office/drawing/2014/main" id="{FBFB71E9-8B8B-5948-238E-61096614A100}"/>
              </a:ext>
            </a:extLst>
          </p:cNvPr>
          <p:cNvSpPr>
            <a:spLocks noGrp="1"/>
          </p:cNvSpPr>
          <p:nvPr>
            <p:ph type="body" sz="quarter" idx="14" hasCustomPrompt="1"/>
          </p:nvPr>
        </p:nvSpPr>
        <p:spPr>
          <a:xfrm>
            <a:off x="7645833" y="3090863"/>
            <a:ext cx="2189034" cy="1589087"/>
          </a:xfrm>
        </p:spPr>
        <p:txBody>
          <a:bodyPr>
            <a:normAutofit/>
          </a:bodyPr>
          <a:lstStyle>
            <a:lvl1pPr marL="0" indent="0">
              <a:buNone/>
              <a:defRPr sz="1200">
                <a:solidFill>
                  <a:schemeClr val="bg1"/>
                </a:solidFill>
              </a:defRPr>
            </a:lvl1pPr>
          </a:lstStyle>
          <a:p>
            <a:r>
              <a:rPr lang="en-US" noProof="0" dirty="0"/>
              <a:t>Subtitle text</a:t>
            </a:r>
          </a:p>
        </p:txBody>
      </p:sp>
      <p:sp>
        <p:nvSpPr>
          <p:cNvPr id="42" name="Text Placeholder 37">
            <a:extLst>
              <a:ext uri="{FF2B5EF4-FFF2-40B4-BE49-F238E27FC236}">
                <a16:creationId xmlns:a16="http://schemas.microsoft.com/office/drawing/2014/main" id="{9439C450-8850-7895-1F7F-08A0A4E3B1BC}"/>
              </a:ext>
            </a:extLst>
          </p:cNvPr>
          <p:cNvSpPr>
            <a:spLocks noGrp="1"/>
          </p:cNvSpPr>
          <p:nvPr>
            <p:ph type="body" sz="quarter" idx="15" hasCustomPrompt="1"/>
          </p:nvPr>
        </p:nvSpPr>
        <p:spPr>
          <a:xfrm>
            <a:off x="7645833" y="2228850"/>
            <a:ext cx="2189034" cy="731838"/>
          </a:xfrm>
        </p:spPr>
        <p:txBody>
          <a:bodyPr anchor="ctr">
            <a:normAutofit/>
          </a:bodyPr>
          <a:lstStyle>
            <a:lvl1pPr marL="0" indent="0">
              <a:buNone/>
              <a:defRPr sz="3600" b="1">
                <a:solidFill>
                  <a:schemeClr val="bg1"/>
                </a:solidFill>
              </a:defRPr>
            </a:lvl1pPr>
          </a:lstStyle>
          <a:p>
            <a:pPr lvl="0"/>
            <a:r>
              <a:rPr lang="en-US" noProof="0" dirty="0"/>
              <a:t>Title</a:t>
            </a:r>
            <a:endParaRPr lang="es-ES_tradnl" dirty="0"/>
          </a:p>
        </p:txBody>
      </p:sp>
      <p:sp>
        <p:nvSpPr>
          <p:cNvPr id="43" name="Text Placeholder 37">
            <a:extLst>
              <a:ext uri="{FF2B5EF4-FFF2-40B4-BE49-F238E27FC236}">
                <a16:creationId xmlns:a16="http://schemas.microsoft.com/office/drawing/2014/main" id="{5DE62B0C-59D6-6828-9D0D-3DD8BB5A149E}"/>
              </a:ext>
            </a:extLst>
          </p:cNvPr>
          <p:cNvSpPr>
            <a:spLocks noGrp="1"/>
          </p:cNvSpPr>
          <p:nvPr>
            <p:ph type="body" sz="quarter" idx="16" hasCustomPrompt="1"/>
          </p:nvPr>
        </p:nvSpPr>
        <p:spPr>
          <a:xfrm>
            <a:off x="2313117" y="4884964"/>
            <a:ext cx="2189034" cy="437744"/>
          </a:xfrm>
        </p:spPr>
        <p:txBody>
          <a:bodyPr anchor="ctr">
            <a:normAutofit/>
          </a:bodyPr>
          <a:lstStyle>
            <a:lvl1pPr marL="0" indent="0" algn="ctr">
              <a:buNone/>
              <a:defRPr sz="2000" b="1">
                <a:solidFill>
                  <a:schemeClr val="bg1"/>
                </a:solidFill>
              </a:defRPr>
            </a:lvl1pPr>
          </a:lstStyle>
          <a:p>
            <a:pPr lvl="0"/>
            <a:r>
              <a:rPr lang="en-US" noProof="0" dirty="0"/>
              <a:t>Title</a:t>
            </a:r>
            <a:endParaRPr lang="es-ES_tradnl" dirty="0"/>
          </a:p>
        </p:txBody>
      </p:sp>
      <p:sp>
        <p:nvSpPr>
          <p:cNvPr id="45" name="Text Placeholder 37">
            <a:extLst>
              <a:ext uri="{FF2B5EF4-FFF2-40B4-BE49-F238E27FC236}">
                <a16:creationId xmlns:a16="http://schemas.microsoft.com/office/drawing/2014/main" id="{C8562D46-E4B9-3FAE-E760-2F51B62189B7}"/>
              </a:ext>
            </a:extLst>
          </p:cNvPr>
          <p:cNvSpPr>
            <a:spLocks noGrp="1"/>
          </p:cNvSpPr>
          <p:nvPr>
            <p:ph type="body" sz="quarter" idx="17" hasCustomPrompt="1"/>
          </p:nvPr>
        </p:nvSpPr>
        <p:spPr>
          <a:xfrm>
            <a:off x="5012774" y="4884964"/>
            <a:ext cx="2189034" cy="437744"/>
          </a:xfrm>
        </p:spPr>
        <p:txBody>
          <a:bodyPr anchor="ctr">
            <a:normAutofit/>
          </a:bodyPr>
          <a:lstStyle>
            <a:lvl1pPr marL="0" indent="0" algn="ctr">
              <a:buNone/>
              <a:defRPr sz="2000" b="1">
                <a:solidFill>
                  <a:schemeClr val="bg1"/>
                </a:solidFill>
              </a:defRPr>
            </a:lvl1pPr>
          </a:lstStyle>
          <a:p>
            <a:pPr lvl="0"/>
            <a:r>
              <a:rPr lang="en-US" noProof="0" dirty="0"/>
              <a:t>Title</a:t>
            </a:r>
            <a:endParaRPr lang="es-ES_tradnl" dirty="0"/>
          </a:p>
        </p:txBody>
      </p:sp>
      <p:sp>
        <p:nvSpPr>
          <p:cNvPr id="47" name="Text Placeholder 37">
            <a:extLst>
              <a:ext uri="{FF2B5EF4-FFF2-40B4-BE49-F238E27FC236}">
                <a16:creationId xmlns:a16="http://schemas.microsoft.com/office/drawing/2014/main" id="{EF63AEAE-7A97-D8FE-3AB5-9EF4C98F8765}"/>
              </a:ext>
            </a:extLst>
          </p:cNvPr>
          <p:cNvSpPr>
            <a:spLocks noGrp="1"/>
          </p:cNvSpPr>
          <p:nvPr>
            <p:ph type="body" sz="quarter" idx="18" hasCustomPrompt="1"/>
          </p:nvPr>
        </p:nvSpPr>
        <p:spPr>
          <a:xfrm>
            <a:off x="7654541" y="4884964"/>
            <a:ext cx="2189034" cy="437744"/>
          </a:xfrm>
        </p:spPr>
        <p:txBody>
          <a:bodyPr anchor="ctr">
            <a:normAutofit/>
          </a:bodyPr>
          <a:lstStyle>
            <a:lvl1pPr marL="0" indent="0" algn="ctr">
              <a:buNone/>
              <a:defRPr sz="2000" b="1">
                <a:solidFill>
                  <a:schemeClr val="bg1"/>
                </a:solidFill>
              </a:defRPr>
            </a:lvl1pPr>
          </a:lstStyle>
          <a:p>
            <a:pPr lvl="0"/>
            <a:r>
              <a:rPr lang="en-US" noProof="0" dirty="0"/>
              <a:t>Title</a:t>
            </a:r>
            <a:endParaRPr lang="es-ES_tradnl" dirty="0"/>
          </a:p>
        </p:txBody>
      </p:sp>
    </p:spTree>
    <p:extLst>
      <p:ext uri="{BB962C8B-B14F-4D97-AF65-F5344CB8AC3E}">
        <p14:creationId xmlns:p14="http://schemas.microsoft.com/office/powerpoint/2010/main" val="9655460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ítulo y objeto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8B065C-F82D-6FF4-CF15-B6ABDCD2E541}"/>
              </a:ext>
            </a:extLst>
          </p:cNvPr>
          <p:cNvPicPr>
            <a:picLocks noChangeAspect="1"/>
          </p:cNvPicPr>
          <p:nvPr userDrawn="1"/>
        </p:nvPicPr>
        <p:blipFill>
          <a:blip r:embed="rId3"/>
          <a:srcRect/>
          <a:stretch/>
        </p:blipFill>
        <p:spPr>
          <a:xfrm>
            <a:off x="1" y="773"/>
            <a:ext cx="12190624" cy="6857226"/>
          </a:xfrm>
          <a:prstGeom prst="rect">
            <a:avLst/>
          </a:prstGeom>
        </p:spPr>
      </p:pic>
      <p:sp>
        <p:nvSpPr>
          <p:cNvPr id="2" name="Title 1">
            <a:extLst>
              <a:ext uri="{FF2B5EF4-FFF2-40B4-BE49-F238E27FC236}">
                <a16:creationId xmlns:a16="http://schemas.microsoft.com/office/drawing/2014/main" id="{18AAFDCC-7E6B-9CF2-592A-4662DBF3F83A}"/>
              </a:ext>
            </a:extLst>
          </p:cNvPr>
          <p:cNvSpPr>
            <a:spLocks noGrp="1"/>
          </p:cNvSpPr>
          <p:nvPr>
            <p:ph type="title" hasCustomPrompt="1"/>
          </p:nvPr>
        </p:nvSpPr>
        <p:spPr>
          <a:xfrm>
            <a:off x="996142" y="895782"/>
            <a:ext cx="10267603" cy="518593"/>
          </a:xfrm>
        </p:spPr>
        <p:txBody>
          <a:bodyPr>
            <a:noAutofit/>
          </a:bodyPr>
          <a:lstStyle>
            <a:lvl1pPr>
              <a:defRPr sz="2800">
                <a:solidFill>
                  <a:srgbClr val="1E3645"/>
                </a:solidFill>
              </a:defRPr>
            </a:lvl1pPr>
          </a:lstStyle>
          <a:p>
            <a:r>
              <a:rPr lang="en-US" noProof="0" dirty="0"/>
              <a:t>Title</a:t>
            </a:r>
          </a:p>
        </p:txBody>
      </p:sp>
      <p:sp>
        <p:nvSpPr>
          <p:cNvPr id="13" name="Content Placeholder 12">
            <a:extLst>
              <a:ext uri="{FF2B5EF4-FFF2-40B4-BE49-F238E27FC236}">
                <a16:creationId xmlns:a16="http://schemas.microsoft.com/office/drawing/2014/main" id="{BA746D2F-E1F1-EA2F-707F-970C5CE95869}"/>
              </a:ext>
            </a:extLst>
          </p:cNvPr>
          <p:cNvSpPr>
            <a:spLocks noGrp="1"/>
          </p:cNvSpPr>
          <p:nvPr>
            <p:ph sz="quarter" idx="10" hasCustomPrompt="1"/>
          </p:nvPr>
        </p:nvSpPr>
        <p:spPr>
          <a:xfrm>
            <a:off x="995363" y="1593850"/>
            <a:ext cx="10267950" cy="4432300"/>
          </a:xfrm>
        </p:spPr>
        <p:txBody>
          <a:bodyPr>
            <a:normAutofit/>
          </a:bodyPr>
          <a:lstStyle>
            <a:lvl1pPr marL="0" indent="0">
              <a:buNone/>
              <a:defRPr sz="2000">
                <a:solidFill>
                  <a:srgbClr val="1E3645"/>
                </a:solidFill>
              </a:defRPr>
            </a:lvl1pPr>
            <a:lvl2pPr marL="457200" indent="0">
              <a:buNone/>
              <a:defRPr sz="1800">
                <a:solidFill>
                  <a:srgbClr val="7030A0"/>
                </a:solidFill>
              </a:defRPr>
            </a:lvl2pPr>
            <a:lvl3pPr marL="914400" indent="0">
              <a:buNone/>
              <a:defRPr sz="1600">
                <a:solidFill>
                  <a:srgbClr val="7030A0"/>
                </a:solidFill>
              </a:defRPr>
            </a:lvl3pPr>
            <a:lvl4pPr marL="1371600" indent="0">
              <a:buNone/>
              <a:defRPr sz="1400">
                <a:solidFill>
                  <a:srgbClr val="7030A0"/>
                </a:solidFill>
              </a:defRPr>
            </a:lvl4pPr>
            <a:lvl5pPr marL="1828800" indent="0">
              <a:buNone/>
              <a:defRPr sz="1400">
                <a:solidFill>
                  <a:srgbClr val="7030A0"/>
                </a:solidFill>
              </a:defRPr>
            </a:lvl5pPr>
          </a:lstStyle>
          <a:p>
            <a:pPr lvl="0"/>
            <a:r>
              <a:rPr lang="en-US" dirty="0"/>
              <a:t>Subtitle</a:t>
            </a:r>
            <a:endParaRPr lang="es-ES_tradnl" dirty="0"/>
          </a:p>
        </p:txBody>
      </p:sp>
    </p:spTree>
    <p:extLst>
      <p:ext uri="{BB962C8B-B14F-4D97-AF65-F5344CB8AC3E}">
        <p14:creationId xmlns:p14="http://schemas.microsoft.com/office/powerpoint/2010/main" val="166081453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ítulo y objeto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3C57A19-CF3C-1ED9-6C62-82F4DC80311A}"/>
              </a:ext>
            </a:extLst>
          </p:cNvPr>
          <p:cNvPicPr>
            <a:picLocks noChangeAspect="1"/>
          </p:cNvPicPr>
          <p:nvPr userDrawn="1"/>
        </p:nvPicPr>
        <p:blipFill>
          <a:blip r:embed="rId3"/>
          <a:srcRect/>
          <a:stretch/>
        </p:blipFill>
        <p:spPr>
          <a:xfrm>
            <a:off x="1376" y="0"/>
            <a:ext cx="12190624" cy="6857226"/>
          </a:xfrm>
          <a:prstGeom prst="rect">
            <a:avLst/>
          </a:prstGeom>
        </p:spPr>
      </p:pic>
      <p:pic>
        <p:nvPicPr>
          <p:cNvPr id="9" name="Graphic 8">
            <a:extLst>
              <a:ext uri="{FF2B5EF4-FFF2-40B4-BE49-F238E27FC236}">
                <a16:creationId xmlns:a16="http://schemas.microsoft.com/office/drawing/2014/main" id="{E7C368CB-9491-1F03-2A00-C59EABAF37DC}"/>
              </a:ext>
            </a:extLst>
          </p:cNvPr>
          <p:cNvPicPr>
            <a:picLocks noChangeAspect="1"/>
          </p:cNvPicPr>
          <p:nvPr userDrawn="1"/>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1327479" y="253910"/>
            <a:ext cx="620682" cy="255245"/>
          </a:xfrm>
          <a:prstGeom prst="rect">
            <a:avLst/>
          </a:prstGeom>
        </p:spPr>
      </p:pic>
      <p:sp>
        <p:nvSpPr>
          <p:cNvPr id="7" name="Picture Placeholder 9">
            <a:extLst>
              <a:ext uri="{FF2B5EF4-FFF2-40B4-BE49-F238E27FC236}">
                <a16:creationId xmlns:a16="http://schemas.microsoft.com/office/drawing/2014/main" id="{064C2F73-368D-2D3D-B089-794BF1356B1A}"/>
              </a:ext>
            </a:extLst>
          </p:cNvPr>
          <p:cNvSpPr>
            <a:spLocks noGrp="1"/>
          </p:cNvSpPr>
          <p:nvPr>
            <p:ph type="pic" sz="quarter" idx="11"/>
          </p:nvPr>
        </p:nvSpPr>
        <p:spPr>
          <a:xfrm>
            <a:off x="760421" y="2465376"/>
            <a:ext cx="2532161" cy="2381121"/>
          </a:xfrm>
          <a:solidFill>
            <a:schemeClr val="tx1">
              <a:lumMod val="10000"/>
              <a:lumOff val="90000"/>
            </a:schemeClr>
          </a:solidFill>
        </p:spPr>
        <p:txBody>
          <a:bodyPr anchor="ctr">
            <a:normAutofit/>
          </a:bodyPr>
          <a:lstStyle>
            <a:lvl1pPr marL="0" indent="0" algn="ctr">
              <a:buNone/>
              <a:defRPr sz="2000">
                <a:solidFill>
                  <a:schemeClr val="accent1">
                    <a:lumMod val="20000"/>
                    <a:lumOff val="80000"/>
                  </a:schemeClr>
                </a:solidFill>
              </a:defRPr>
            </a:lvl1pPr>
          </a:lstStyle>
          <a:p>
            <a:endParaRPr lang="en-US"/>
          </a:p>
        </p:txBody>
      </p:sp>
      <p:sp>
        <p:nvSpPr>
          <p:cNvPr id="8" name="Picture Placeholder 9">
            <a:extLst>
              <a:ext uri="{FF2B5EF4-FFF2-40B4-BE49-F238E27FC236}">
                <a16:creationId xmlns:a16="http://schemas.microsoft.com/office/drawing/2014/main" id="{8A891703-A7D1-0317-9BD2-D38AA901EFF1}"/>
              </a:ext>
            </a:extLst>
          </p:cNvPr>
          <p:cNvSpPr>
            <a:spLocks noGrp="1"/>
          </p:cNvSpPr>
          <p:nvPr>
            <p:ph type="pic" sz="quarter" idx="13"/>
          </p:nvPr>
        </p:nvSpPr>
        <p:spPr>
          <a:xfrm>
            <a:off x="3487292" y="2465376"/>
            <a:ext cx="2532161" cy="2381121"/>
          </a:xfrm>
          <a:solidFill>
            <a:schemeClr val="tx1">
              <a:lumMod val="10000"/>
              <a:lumOff val="90000"/>
            </a:schemeClr>
          </a:solidFill>
        </p:spPr>
        <p:txBody>
          <a:bodyPr anchor="ctr">
            <a:normAutofit/>
          </a:bodyPr>
          <a:lstStyle>
            <a:lvl1pPr marL="0" indent="0" algn="ctr">
              <a:buNone/>
              <a:defRPr sz="2000">
                <a:solidFill>
                  <a:schemeClr val="accent1">
                    <a:lumMod val="20000"/>
                    <a:lumOff val="80000"/>
                  </a:schemeClr>
                </a:solidFill>
              </a:defRPr>
            </a:lvl1pPr>
          </a:lstStyle>
          <a:p>
            <a:endParaRPr lang="en-US"/>
          </a:p>
        </p:txBody>
      </p:sp>
      <p:sp>
        <p:nvSpPr>
          <p:cNvPr id="10" name="Picture Placeholder 9">
            <a:extLst>
              <a:ext uri="{FF2B5EF4-FFF2-40B4-BE49-F238E27FC236}">
                <a16:creationId xmlns:a16="http://schemas.microsoft.com/office/drawing/2014/main" id="{DC12BFDF-3096-64AC-F656-282910F2C1A6}"/>
              </a:ext>
            </a:extLst>
          </p:cNvPr>
          <p:cNvSpPr>
            <a:spLocks noGrp="1"/>
          </p:cNvSpPr>
          <p:nvPr>
            <p:ph type="pic" sz="quarter" idx="14"/>
          </p:nvPr>
        </p:nvSpPr>
        <p:spPr>
          <a:xfrm>
            <a:off x="6203062" y="2465376"/>
            <a:ext cx="2532161" cy="2381121"/>
          </a:xfrm>
          <a:solidFill>
            <a:schemeClr val="tx1">
              <a:lumMod val="10000"/>
              <a:lumOff val="90000"/>
            </a:schemeClr>
          </a:solidFill>
        </p:spPr>
        <p:txBody>
          <a:bodyPr anchor="ctr">
            <a:normAutofit/>
          </a:bodyPr>
          <a:lstStyle>
            <a:lvl1pPr marL="0" indent="0" algn="ctr">
              <a:buNone/>
              <a:defRPr sz="2000">
                <a:solidFill>
                  <a:schemeClr val="accent1">
                    <a:lumMod val="20000"/>
                    <a:lumOff val="80000"/>
                  </a:schemeClr>
                </a:solidFill>
              </a:defRPr>
            </a:lvl1pPr>
          </a:lstStyle>
          <a:p>
            <a:endParaRPr lang="en-US"/>
          </a:p>
        </p:txBody>
      </p:sp>
      <p:sp>
        <p:nvSpPr>
          <p:cNvPr id="11" name="Picture Placeholder 9">
            <a:extLst>
              <a:ext uri="{FF2B5EF4-FFF2-40B4-BE49-F238E27FC236}">
                <a16:creationId xmlns:a16="http://schemas.microsoft.com/office/drawing/2014/main" id="{BD12BCCE-E355-AA3F-877E-B7A6CE695050}"/>
              </a:ext>
            </a:extLst>
          </p:cNvPr>
          <p:cNvSpPr>
            <a:spLocks noGrp="1"/>
          </p:cNvSpPr>
          <p:nvPr>
            <p:ph type="pic" sz="quarter" idx="15"/>
          </p:nvPr>
        </p:nvSpPr>
        <p:spPr>
          <a:xfrm>
            <a:off x="8902785" y="2465376"/>
            <a:ext cx="2532161" cy="2381121"/>
          </a:xfrm>
          <a:solidFill>
            <a:schemeClr val="tx1">
              <a:lumMod val="10000"/>
              <a:lumOff val="90000"/>
            </a:schemeClr>
          </a:solidFill>
        </p:spPr>
        <p:txBody>
          <a:bodyPr anchor="ctr">
            <a:normAutofit/>
          </a:bodyPr>
          <a:lstStyle>
            <a:lvl1pPr marL="0" indent="0" algn="ctr">
              <a:buNone/>
              <a:defRPr sz="2000">
                <a:solidFill>
                  <a:schemeClr val="accent1">
                    <a:lumMod val="20000"/>
                    <a:lumOff val="80000"/>
                  </a:schemeClr>
                </a:solidFill>
              </a:defRPr>
            </a:lvl1pPr>
          </a:lstStyle>
          <a:p>
            <a:endParaRPr lang="en-US"/>
          </a:p>
        </p:txBody>
      </p:sp>
      <p:sp>
        <p:nvSpPr>
          <p:cNvPr id="12" name="Subtitle 2">
            <a:extLst>
              <a:ext uri="{FF2B5EF4-FFF2-40B4-BE49-F238E27FC236}">
                <a16:creationId xmlns:a16="http://schemas.microsoft.com/office/drawing/2014/main" id="{2441B80E-3B57-8C45-C85C-9A10430D0A8C}"/>
              </a:ext>
            </a:extLst>
          </p:cNvPr>
          <p:cNvSpPr>
            <a:spLocks noGrp="1"/>
          </p:cNvSpPr>
          <p:nvPr>
            <p:ph type="subTitle" idx="1" hasCustomPrompt="1"/>
          </p:nvPr>
        </p:nvSpPr>
        <p:spPr>
          <a:xfrm>
            <a:off x="777422" y="4931148"/>
            <a:ext cx="2515160" cy="1129360"/>
          </a:xfrm>
        </p:spPr>
        <p:txBody>
          <a:bodyPr>
            <a:normAutofit/>
          </a:bodyPr>
          <a:lstStyle>
            <a:lvl1pPr marL="0" indent="0" algn="l">
              <a:buNone/>
              <a:defRPr sz="1800" b="0" i="0">
                <a:solidFill>
                  <a:srgbClr val="1E3645"/>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Subtitle text</a:t>
            </a:r>
          </a:p>
        </p:txBody>
      </p:sp>
      <p:sp>
        <p:nvSpPr>
          <p:cNvPr id="25" name="Title 24">
            <a:extLst>
              <a:ext uri="{FF2B5EF4-FFF2-40B4-BE49-F238E27FC236}">
                <a16:creationId xmlns:a16="http://schemas.microsoft.com/office/drawing/2014/main" id="{1C217EB8-4FB2-D70F-BA3D-F693953B5ED4}"/>
              </a:ext>
            </a:extLst>
          </p:cNvPr>
          <p:cNvSpPr>
            <a:spLocks noGrp="1"/>
          </p:cNvSpPr>
          <p:nvPr>
            <p:ph type="title"/>
          </p:nvPr>
        </p:nvSpPr>
        <p:spPr>
          <a:xfrm>
            <a:off x="761653" y="1399958"/>
            <a:ext cx="10515600" cy="1325563"/>
          </a:xfrm>
        </p:spPr>
        <p:txBody>
          <a:bodyPr/>
          <a:lstStyle>
            <a:lvl1pPr>
              <a:defRPr>
                <a:solidFill>
                  <a:srgbClr val="1E3645"/>
                </a:solidFill>
              </a:defRPr>
            </a:lvl1pPr>
          </a:lstStyle>
          <a:p>
            <a:r>
              <a:rPr lang="en-US" dirty="0"/>
              <a:t>Click to edit Master title style</a:t>
            </a:r>
            <a:endParaRPr lang="es-ES_tradnl" dirty="0"/>
          </a:p>
        </p:txBody>
      </p:sp>
      <p:sp>
        <p:nvSpPr>
          <p:cNvPr id="27" name="Text Placeholder 26">
            <a:extLst>
              <a:ext uri="{FF2B5EF4-FFF2-40B4-BE49-F238E27FC236}">
                <a16:creationId xmlns:a16="http://schemas.microsoft.com/office/drawing/2014/main" id="{9195EC86-9732-178D-75F1-3B72B57EB6F0}"/>
              </a:ext>
            </a:extLst>
          </p:cNvPr>
          <p:cNvSpPr>
            <a:spLocks noGrp="1"/>
          </p:cNvSpPr>
          <p:nvPr>
            <p:ph type="body" sz="quarter" idx="16" hasCustomPrompt="1"/>
          </p:nvPr>
        </p:nvSpPr>
        <p:spPr>
          <a:xfrm>
            <a:off x="3487738" y="4931104"/>
            <a:ext cx="2532062" cy="1128712"/>
          </a:xfrm>
        </p:spPr>
        <p:txBody>
          <a:bodyPr/>
          <a:lstStyle>
            <a:lvl1pPr marL="0" indent="0">
              <a:buNone/>
              <a:defRPr sz="1800">
                <a:solidFill>
                  <a:srgbClr val="1E3645"/>
                </a:solidFill>
              </a:defRPr>
            </a:lvl1pPr>
          </a:lstStyle>
          <a:p>
            <a:r>
              <a:rPr lang="en-US" noProof="0" dirty="0"/>
              <a:t>Subtitle text</a:t>
            </a:r>
          </a:p>
        </p:txBody>
      </p:sp>
      <p:sp>
        <p:nvSpPr>
          <p:cNvPr id="28" name="Text Placeholder 26">
            <a:extLst>
              <a:ext uri="{FF2B5EF4-FFF2-40B4-BE49-F238E27FC236}">
                <a16:creationId xmlns:a16="http://schemas.microsoft.com/office/drawing/2014/main" id="{27D9E553-F588-4F53-AB01-BFE817155B87}"/>
              </a:ext>
            </a:extLst>
          </p:cNvPr>
          <p:cNvSpPr>
            <a:spLocks noGrp="1"/>
          </p:cNvSpPr>
          <p:nvPr>
            <p:ph type="body" sz="quarter" idx="17" hasCustomPrompt="1"/>
          </p:nvPr>
        </p:nvSpPr>
        <p:spPr>
          <a:xfrm>
            <a:off x="6222131" y="4941888"/>
            <a:ext cx="2532161" cy="1128712"/>
          </a:xfrm>
        </p:spPr>
        <p:txBody>
          <a:bodyPr/>
          <a:lstStyle>
            <a:lvl1pPr marL="0" indent="0">
              <a:buNone/>
              <a:defRPr sz="1800">
                <a:solidFill>
                  <a:srgbClr val="1E3645"/>
                </a:solidFill>
              </a:defRPr>
            </a:lvl1pPr>
          </a:lstStyle>
          <a:p>
            <a:r>
              <a:rPr lang="en-US" noProof="0" dirty="0"/>
              <a:t>Subtitle text</a:t>
            </a:r>
          </a:p>
        </p:txBody>
      </p:sp>
      <p:sp>
        <p:nvSpPr>
          <p:cNvPr id="29" name="Text Placeholder 26">
            <a:extLst>
              <a:ext uri="{FF2B5EF4-FFF2-40B4-BE49-F238E27FC236}">
                <a16:creationId xmlns:a16="http://schemas.microsoft.com/office/drawing/2014/main" id="{60FABF8B-431F-F81B-C04C-638367C34507}"/>
              </a:ext>
            </a:extLst>
          </p:cNvPr>
          <p:cNvSpPr>
            <a:spLocks noGrp="1"/>
          </p:cNvSpPr>
          <p:nvPr>
            <p:ph type="body" sz="quarter" idx="18" hasCustomPrompt="1"/>
          </p:nvPr>
        </p:nvSpPr>
        <p:spPr>
          <a:xfrm>
            <a:off x="8913079" y="4941888"/>
            <a:ext cx="2532161" cy="1128712"/>
          </a:xfrm>
        </p:spPr>
        <p:txBody>
          <a:bodyPr/>
          <a:lstStyle>
            <a:lvl1pPr marL="0" indent="0">
              <a:buNone/>
              <a:defRPr sz="1800">
                <a:solidFill>
                  <a:srgbClr val="1E3645"/>
                </a:solidFill>
              </a:defRPr>
            </a:lvl1pPr>
          </a:lstStyle>
          <a:p>
            <a:r>
              <a:rPr lang="en-US" noProof="0" dirty="0"/>
              <a:t>Subtitle text</a:t>
            </a:r>
          </a:p>
        </p:txBody>
      </p:sp>
    </p:spTree>
    <p:extLst>
      <p:ext uri="{BB962C8B-B14F-4D97-AF65-F5344CB8AC3E}">
        <p14:creationId xmlns:p14="http://schemas.microsoft.com/office/powerpoint/2010/main" val="403260694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53EA25-F417-79A4-BC2E-C455D7A17149}"/>
              </a:ext>
            </a:extLst>
          </p:cNvPr>
          <p:cNvPicPr>
            <a:picLocks noChangeAspect="1"/>
          </p:cNvPicPr>
          <p:nvPr userDrawn="1"/>
        </p:nvPicPr>
        <p:blipFill>
          <a:blip r:embed="rId2"/>
          <a:srcRect/>
          <a:stretch/>
        </p:blipFill>
        <p:spPr>
          <a:xfrm>
            <a:off x="0" y="774"/>
            <a:ext cx="12190624" cy="6857226"/>
          </a:xfrm>
          <a:prstGeom prst="rect">
            <a:avLst/>
          </a:prstGeom>
        </p:spPr>
      </p:pic>
      <p:pic>
        <p:nvPicPr>
          <p:cNvPr id="4" name="Graphic 3">
            <a:extLst>
              <a:ext uri="{FF2B5EF4-FFF2-40B4-BE49-F238E27FC236}">
                <a16:creationId xmlns:a16="http://schemas.microsoft.com/office/drawing/2014/main" id="{95BD8BFC-A38D-DB3A-4D19-4789984C1F0B}"/>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257905" y="6277024"/>
            <a:ext cx="620682" cy="255245"/>
          </a:xfrm>
          <a:prstGeom prst="rect">
            <a:avLst/>
          </a:prstGeom>
        </p:spPr>
      </p:pic>
      <p:sp>
        <p:nvSpPr>
          <p:cNvPr id="2" name="Title 1">
            <a:extLst>
              <a:ext uri="{FF2B5EF4-FFF2-40B4-BE49-F238E27FC236}">
                <a16:creationId xmlns:a16="http://schemas.microsoft.com/office/drawing/2014/main" id="{7BC4D2F8-8226-599C-43CA-1A22BA26245C}"/>
              </a:ext>
            </a:extLst>
          </p:cNvPr>
          <p:cNvSpPr>
            <a:spLocks noGrp="1"/>
          </p:cNvSpPr>
          <p:nvPr>
            <p:ph type="ctrTitle" hasCustomPrompt="1"/>
          </p:nvPr>
        </p:nvSpPr>
        <p:spPr>
          <a:xfrm>
            <a:off x="3381094" y="3095495"/>
            <a:ext cx="5429812" cy="667010"/>
          </a:xfrm>
        </p:spPr>
        <p:txBody>
          <a:bodyPr anchor="b">
            <a:normAutofit/>
          </a:bodyPr>
          <a:lstStyle>
            <a:lvl1pPr algn="ctr">
              <a:defRPr sz="3600">
                <a:solidFill>
                  <a:schemeClr val="bg1"/>
                </a:solidFill>
              </a:defRPr>
            </a:lvl1pPr>
          </a:lstStyle>
          <a:p>
            <a:r>
              <a:rPr lang="en-US" noProof="0" dirty="0"/>
              <a:t>Headline Slide</a:t>
            </a:r>
          </a:p>
        </p:txBody>
      </p:sp>
    </p:spTree>
    <p:extLst>
      <p:ext uri="{BB962C8B-B14F-4D97-AF65-F5344CB8AC3E}">
        <p14:creationId xmlns:p14="http://schemas.microsoft.com/office/powerpoint/2010/main" val="230723005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1A8896-DAE9-8EFD-9E2D-EF9C79F66BA5}"/>
              </a:ext>
            </a:extLst>
          </p:cNvPr>
          <p:cNvSpPr>
            <a:spLocks noGrp="1"/>
          </p:cNvSpPr>
          <p:nvPr>
            <p:ph type="title"/>
          </p:nvPr>
        </p:nvSpPr>
        <p:spPr>
          <a:xfrm>
            <a:off x="838200" y="365125"/>
            <a:ext cx="10515600" cy="1325563"/>
          </a:xfrm>
          <a:prstGeom prst="rect">
            <a:avLst/>
          </a:prstGeom>
        </p:spPr>
        <p:txBody>
          <a:bodyPr vert="horz" lIns="90000" tIns="45720" rIns="91440" bIns="45720" rtlCol="0" anchor="ctr">
            <a:normAutofit/>
          </a:bodyPr>
          <a:lstStyle/>
          <a:p>
            <a:r>
              <a:rPr lang="en-US" noProof="0"/>
              <a:t>Haz clic para modificar el estilo de título del patrón</a:t>
            </a:r>
          </a:p>
        </p:txBody>
      </p:sp>
      <p:sp>
        <p:nvSpPr>
          <p:cNvPr id="3" name="Text Placeholder 2">
            <a:extLst>
              <a:ext uri="{FF2B5EF4-FFF2-40B4-BE49-F238E27FC236}">
                <a16:creationId xmlns:a16="http://schemas.microsoft.com/office/drawing/2014/main" id="{41F8A412-629F-41C3-1374-A479BAFF96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Haga clic para modificar los estilos de texto del patrón</a:t>
            </a:r>
          </a:p>
          <a:p>
            <a:pPr lvl="1"/>
            <a:r>
              <a:rPr lang="en-US" noProof="0"/>
              <a:t>Segundo nivel</a:t>
            </a:r>
          </a:p>
          <a:p>
            <a:pPr lvl="2"/>
            <a:r>
              <a:rPr lang="en-US" noProof="0"/>
              <a:t>Tercer nivel</a:t>
            </a:r>
          </a:p>
          <a:p>
            <a:pPr lvl="3"/>
            <a:r>
              <a:rPr lang="en-US" noProof="0"/>
              <a:t>Cuarto nivel</a:t>
            </a:r>
          </a:p>
          <a:p>
            <a:pPr lvl="4"/>
            <a:r>
              <a:rPr lang="en-US" noProof="0"/>
              <a:t>Quinto nivel</a:t>
            </a:r>
          </a:p>
        </p:txBody>
      </p:sp>
    </p:spTree>
    <p:extLst>
      <p:ext uri="{BB962C8B-B14F-4D97-AF65-F5344CB8AC3E}">
        <p14:creationId xmlns:p14="http://schemas.microsoft.com/office/powerpoint/2010/main" val="672804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5" r:id="rId3"/>
    <p:sldLayoutId id="2147483667" r:id="rId4"/>
    <p:sldLayoutId id="2147483673" r:id="rId5"/>
    <p:sldLayoutId id="2147483656" r:id="rId6"/>
    <p:sldLayoutId id="2147483671" r:id="rId7"/>
    <p:sldLayoutId id="2147483674" r:id="rId8"/>
  </p:sldLayoutIdLst>
  <p:txStyles>
    <p:titleStyle>
      <a:lvl1pPr algn="l" defTabSz="914400" rtl="0" eaLnBrk="1" latinLnBrk="0" hangingPunct="1">
        <a:lnSpc>
          <a:spcPct val="90000"/>
        </a:lnSpc>
        <a:spcBef>
          <a:spcPct val="0"/>
        </a:spcBef>
        <a:buNone/>
        <a:defRPr sz="4400" b="1" i="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s://www.geeksforgeeks.org/django-models/?ref=lbp" TargetMode="External"/><Relationship Id="rId2" Type="http://schemas.openxmlformats.org/officeDocument/2006/relationships/hyperlink" Target="https://docs.djangoproject.com/en/4.2/ref/databases/#postgresql-notes" TargetMode="External"/><Relationship Id="rId1" Type="http://schemas.openxmlformats.org/officeDocument/2006/relationships/slideLayout" Target="../slideLayouts/slideLayout6.xml"/><Relationship Id="rId4" Type="http://schemas.openxmlformats.org/officeDocument/2006/relationships/hyperlink" Target="https://www.rootstrap.com/blog/tips-for-using-databases-with-django-orm-object-relational-mapper"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24282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CO" b="1" i="0" dirty="0">
                <a:effectLst/>
                <a:latin typeface="Söhne"/>
              </a:rPr>
              <a:t>Ejemplo de Uso del ORM de Django</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a:xfrm>
            <a:off x="995363" y="1593850"/>
            <a:ext cx="10267950" cy="4806950"/>
          </a:xfrm>
        </p:spPr>
        <p:txBody>
          <a:bodyPr>
            <a:normAutofit lnSpcReduction="10000"/>
          </a:bodyPr>
          <a:lstStyle/>
          <a:p>
            <a:r>
              <a:rPr lang="es-CO" sz="1600" b="1" dirty="0"/>
              <a:t>Consultas relacionales:</a:t>
            </a:r>
          </a:p>
          <a:p>
            <a:r>
              <a:rPr lang="es-CO" sz="1600" dirty="0"/>
              <a:t>entradas = </a:t>
            </a:r>
            <a:r>
              <a:rPr lang="es-CO" sz="1600" dirty="0" err="1"/>
              <a:t>Entrada.objects.filter</a:t>
            </a:r>
            <a:r>
              <a:rPr lang="es-CO" sz="1600" dirty="0"/>
              <a:t>(</a:t>
            </a:r>
            <a:r>
              <a:rPr lang="es-CO" sz="1600" dirty="0" err="1"/>
              <a:t>autor__nombre</a:t>
            </a:r>
            <a:r>
              <a:rPr lang="es-CO" sz="1600" dirty="0"/>
              <a:t>='Juan')</a:t>
            </a:r>
            <a:endParaRPr lang="es-CO" sz="1600" b="1" dirty="0"/>
          </a:p>
          <a:p>
            <a:r>
              <a:rPr lang="es-CO" sz="1600" b="1" dirty="0"/>
              <a:t>Consultas complejas:</a:t>
            </a:r>
          </a:p>
          <a:p>
            <a:r>
              <a:rPr lang="en-US" sz="1600" dirty="0" err="1"/>
              <a:t>usuarios</a:t>
            </a:r>
            <a:r>
              <a:rPr lang="en-US" sz="1600" dirty="0"/>
              <a:t> = </a:t>
            </a:r>
            <a:r>
              <a:rPr lang="en-US" sz="1600" dirty="0" err="1"/>
              <a:t>User.objects.filter</a:t>
            </a:r>
            <a:r>
              <a:rPr lang="en-US" sz="1600" dirty="0"/>
              <a:t>(Q(email__</a:t>
            </a:r>
            <a:r>
              <a:rPr lang="en-US" sz="1600" dirty="0" err="1"/>
              <a:t>endswith</a:t>
            </a:r>
            <a:r>
              <a:rPr lang="en-US" sz="1600" dirty="0"/>
              <a:t>='@gmail.com') | Q(username__</a:t>
            </a:r>
            <a:r>
              <a:rPr lang="en-US" sz="1600" dirty="0" err="1"/>
              <a:t>startswith</a:t>
            </a:r>
            <a:r>
              <a:rPr lang="en-US" sz="1600" dirty="0"/>
              <a:t>='a’))</a:t>
            </a:r>
          </a:p>
          <a:p>
            <a:r>
              <a:rPr lang="es-CO" sz="1600" b="1" dirty="0"/>
              <a:t>Operaciones de agregación:</a:t>
            </a:r>
          </a:p>
          <a:p>
            <a:r>
              <a:rPr lang="en-US" sz="1600" dirty="0"/>
              <a:t>from </a:t>
            </a:r>
            <a:r>
              <a:rPr lang="en-US" sz="1600" dirty="0" err="1"/>
              <a:t>django.db.models</a:t>
            </a:r>
            <a:r>
              <a:rPr lang="en-US" sz="1600" dirty="0"/>
              <a:t> import Count</a:t>
            </a:r>
          </a:p>
          <a:p>
            <a:r>
              <a:rPr lang="en-US" sz="1600" dirty="0" err="1"/>
              <a:t>cuenta_usuarios</a:t>
            </a:r>
            <a:r>
              <a:rPr lang="en-US" sz="1600" dirty="0"/>
              <a:t> = </a:t>
            </a:r>
            <a:r>
              <a:rPr lang="en-US" sz="1600" dirty="0" err="1"/>
              <a:t>User.objects.aggregate</a:t>
            </a:r>
            <a:r>
              <a:rPr lang="en-US" sz="1600" dirty="0"/>
              <a:t>(Count('id'))</a:t>
            </a:r>
          </a:p>
          <a:p>
            <a:r>
              <a:rPr lang="en-US" sz="1600" b="1" dirty="0" err="1"/>
              <a:t>Subconsultas</a:t>
            </a:r>
            <a:r>
              <a:rPr lang="en-US" sz="1600" b="1" dirty="0"/>
              <a:t>:</a:t>
            </a:r>
          </a:p>
          <a:p>
            <a:r>
              <a:rPr lang="en-US" sz="1600" dirty="0"/>
              <a:t>from </a:t>
            </a:r>
            <a:r>
              <a:rPr lang="en-US" sz="1600" dirty="0" err="1"/>
              <a:t>django.db.models</a:t>
            </a:r>
            <a:r>
              <a:rPr lang="en-US" sz="1600" dirty="0"/>
              <a:t> import Subquery</a:t>
            </a:r>
          </a:p>
          <a:p>
            <a:r>
              <a:rPr lang="en-US" sz="1600" dirty="0" err="1"/>
              <a:t>ultimo_login</a:t>
            </a:r>
            <a:r>
              <a:rPr lang="en-US" sz="1600" dirty="0"/>
              <a:t> = </a:t>
            </a:r>
            <a:r>
              <a:rPr lang="en-US" sz="1600" dirty="0" err="1"/>
              <a:t>User.objects.filter</a:t>
            </a:r>
            <a:r>
              <a:rPr lang="en-US" sz="1600" dirty="0"/>
              <a:t>(</a:t>
            </a:r>
            <a:r>
              <a:rPr lang="en-US" sz="1600" dirty="0" err="1"/>
              <a:t>last_login__date</a:t>
            </a:r>
            <a:r>
              <a:rPr lang="en-US" sz="1600" dirty="0"/>
              <a:t>=Subquery(</a:t>
            </a:r>
            <a:r>
              <a:rPr lang="en-US" sz="1600" dirty="0" err="1"/>
              <a:t>User.objects.order_by</a:t>
            </a:r>
            <a:r>
              <a:rPr lang="en-US" sz="1600" dirty="0"/>
              <a:t>('-</a:t>
            </a:r>
            <a:r>
              <a:rPr lang="en-US" sz="1600" dirty="0" err="1"/>
              <a:t>last_login</a:t>
            </a:r>
            <a:r>
              <a:rPr lang="en-US" sz="1600" dirty="0"/>
              <a:t>')[:1]))</a:t>
            </a:r>
          </a:p>
          <a:p>
            <a:r>
              <a:rPr lang="en-US" sz="1600" b="1" dirty="0" err="1"/>
              <a:t>Transacciones</a:t>
            </a:r>
            <a:r>
              <a:rPr lang="en-US" sz="1600" b="1" dirty="0"/>
              <a:t>:</a:t>
            </a:r>
          </a:p>
          <a:p>
            <a:r>
              <a:rPr lang="en-US" sz="1600" dirty="0"/>
              <a:t>from </a:t>
            </a:r>
            <a:r>
              <a:rPr lang="en-US" sz="1600" dirty="0" err="1"/>
              <a:t>django.db</a:t>
            </a:r>
            <a:r>
              <a:rPr lang="en-US" sz="1600" dirty="0"/>
              <a:t> import transaction</a:t>
            </a:r>
          </a:p>
          <a:p>
            <a:r>
              <a:rPr lang="en-US" sz="1600" dirty="0"/>
              <a:t>with </a:t>
            </a:r>
            <a:r>
              <a:rPr lang="en-US" sz="1600" dirty="0" err="1"/>
              <a:t>transaction.atomic</a:t>
            </a:r>
            <a:r>
              <a:rPr lang="en-US" sz="1600" dirty="0"/>
              <a:t>():</a:t>
            </a:r>
          </a:p>
          <a:p>
            <a:r>
              <a:rPr lang="en-US" sz="1600" dirty="0"/>
              <a:t>    </a:t>
            </a:r>
            <a:r>
              <a:rPr lang="en-US" sz="1600" dirty="0" err="1"/>
              <a:t>User.objects.create</a:t>
            </a:r>
            <a:r>
              <a:rPr lang="en-US" sz="1600" dirty="0"/>
              <a:t>(username='usuario2', email='usuario2@email.com')</a:t>
            </a:r>
          </a:p>
          <a:p>
            <a:endParaRPr lang="en-US" sz="1600" b="1" dirty="0"/>
          </a:p>
          <a:p>
            <a:endParaRPr lang="en-US" sz="1600" b="1" dirty="0"/>
          </a:p>
        </p:txBody>
      </p:sp>
    </p:spTree>
    <p:extLst>
      <p:ext uri="{BB962C8B-B14F-4D97-AF65-F5344CB8AC3E}">
        <p14:creationId xmlns:p14="http://schemas.microsoft.com/office/powerpoint/2010/main" val="3867109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5B1A7-5C3F-A456-EB83-619705D9AC1A}"/>
              </a:ext>
            </a:extLst>
          </p:cNvPr>
          <p:cNvSpPr>
            <a:spLocks noGrp="1"/>
          </p:cNvSpPr>
          <p:nvPr>
            <p:ph type="ctrTitle"/>
          </p:nvPr>
        </p:nvSpPr>
        <p:spPr/>
        <p:txBody>
          <a:bodyPr/>
          <a:lstStyle/>
          <a:p>
            <a:endParaRPr lang="es-ES_tradnl"/>
          </a:p>
        </p:txBody>
      </p:sp>
    </p:spTree>
    <p:extLst>
      <p:ext uri="{BB962C8B-B14F-4D97-AF65-F5344CB8AC3E}">
        <p14:creationId xmlns:p14="http://schemas.microsoft.com/office/powerpoint/2010/main" val="2716013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886A3-78EC-4509-D10E-03E59DA27AD8}"/>
              </a:ext>
            </a:extLst>
          </p:cNvPr>
          <p:cNvSpPr>
            <a:spLocks noGrp="1"/>
          </p:cNvSpPr>
          <p:nvPr>
            <p:ph type="ctrTitle"/>
          </p:nvPr>
        </p:nvSpPr>
        <p:spPr>
          <a:xfrm>
            <a:off x="5995921" y="3095495"/>
            <a:ext cx="5429812" cy="667010"/>
          </a:xfrm>
        </p:spPr>
        <p:txBody>
          <a:bodyPr/>
          <a:lstStyle/>
          <a:p>
            <a:r>
              <a:rPr lang="es-ES_tradnl" dirty="0"/>
              <a:t>Django ORM</a:t>
            </a:r>
          </a:p>
        </p:txBody>
      </p:sp>
    </p:spTree>
    <p:extLst>
      <p:ext uri="{BB962C8B-B14F-4D97-AF65-F5344CB8AC3E}">
        <p14:creationId xmlns:p14="http://schemas.microsoft.com/office/powerpoint/2010/main" val="36469859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n-US" b="1" i="0" dirty="0">
                <a:effectLst/>
                <a:latin typeface="Söhne"/>
              </a:rPr>
              <a:t>¿</a:t>
            </a:r>
            <a:r>
              <a:rPr lang="en-US" b="1" i="0" dirty="0" err="1">
                <a:effectLst/>
                <a:latin typeface="Söhne"/>
              </a:rPr>
              <a:t>Qué</a:t>
            </a:r>
            <a:r>
              <a:rPr lang="en-US" b="1" i="0" dirty="0">
                <a:effectLst/>
                <a:latin typeface="Söhne"/>
              </a:rPr>
              <a:t> es un ORM?</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a:bodyPr>
          <a:lstStyle/>
          <a:p>
            <a:pPr algn="l"/>
            <a:r>
              <a:rPr lang="es-CO" sz="3200" b="0" i="0" dirty="0">
                <a:solidFill>
                  <a:schemeClr val="tx1"/>
                </a:solidFill>
                <a:effectLst/>
                <a:latin typeface="Söhne"/>
              </a:rPr>
              <a:t>Un ORM, o Mapeo Objeto-Relacional, es una técnica que nos permite interactuar con nuestra base de datos, como si fueran objetos de Python. Esto nos permite trabajar con bases de datos de una forma más intuitiva, reduciendo la necesidad de escribir SQL directamente y ayudando a mantener nuestro código limpio y fácil de entender</a:t>
            </a:r>
            <a:endParaRPr lang="es-ES_tradnl" sz="3200" dirty="0">
              <a:solidFill>
                <a:schemeClr val="tx1"/>
              </a:solidFill>
            </a:endParaRPr>
          </a:p>
        </p:txBody>
      </p:sp>
    </p:spTree>
    <p:extLst>
      <p:ext uri="{BB962C8B-B14F-4D97-AF65-F5344CB8AC3E}">
        <p14:creationId xmlns:p14="http://schemas.microsoft.com/office/powerpoint/2010/main" val="2978338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n-US" b="1" i="0" dirty="0">
                <a:effectLst/>
                <a:latin typeface="Söhne"/>
              </a:rPr>
              <a:t>ORM </a:t>
            </a:r>
            <a:r>
              <a:rPr lang="en-US" b="1" i="0" dirty="0" err="1">
                <a:effectLst/>
                <a:latin typeface="Söhne"/>
              </a:rPr>
              <a:t>en</a:t>
            </a:r>
            <a:r>
              <a:rPr lang="en-US" b="1" i="0" dirty="0">
                <a:effectLst/>
                <a:latin typeface="Söhne"/>
              </a:rPr>
              <a:t> Django</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fontScale="92500" lnSpcReduction="10000"/>
          </a:bodyPr>
          <a:lstStyle/>
          <a:p>
            <a:r>
              <a:rPr lang="es-CO" sz="3600" b="0" i="0" dirty="0">
                <a:solidFill>
                  <a:schemeClr val="tx1"/>
                </a:solidFill>
                <a:effectLst/>
                <a:latin typeface="Söhne"/>
              </a:rPr>
              <a:t>Django viene con su propio ORM incorporado, lo que facilita el manejo de bases de datos. Nos permite realizar consultas complejas usando un lenguaje </a:t>
            </a:r>
            <a:r>
              <a:rPr lang="es-CO" sz="3600" b="0" i="0" dirty="0" err="1">
                <a:solidFill>
                  <a:schemeClr val="tx1"/>
                </a:solidFill>
                <a:effectLst/>
                <a:latin typeface="Söhne"/>
              </a:rPr>
              <a:t>python</a:t>
            </a:r>
            <a:r>
              <a:rPr lang="es-CO" sz="3600" b="0" i="0" dirty="0">
                <a:solidFill>
                  <a:schemeClr val="tx1"/>
                </a:solidFill>
                <a:effectLst/>
                <a:latin typeface="Söhne"/>
              </a:rPr>
              <a:t>, y también nos protege de muchas vulnerabilidades comunes de la base de datos, como los ataques de inyección SQL</a:t>
            </a:r>
            <a:endParaRPr lang="es-CO" sz="3600" dirty="0">
              <a:solidFill>
                <a:schemeClr val="tx1"/>
              </a:solidFill>
              <a:latin typeface="Söhne"/>
            </a:endParaRPr>
          </a:p>
          <a:p>
            <a:r>
              <a:rPr lang="en-US" sz="3200" dirty="0">
                <a:hlinkClick r:id="rId2"/>
              </a:rPr>
              <a:t>Databases | Django documentation | Django (djangoproject.com)</a:t>
            </a:r>
            <a:endParaRPr lang="en-US" sz="3200" dirty="0"/>
          </a:p>
          <a:p>
            <a:r>
              <a:rPr lang="en-US" sz="2800" dirty="0">
                <a:hlinkClick r:id="rId3"/>
              </a:rPr>
              <a:t>Django Models – </a:t>
            </a:r>
            <a:r>
              <a:rPr lang="en-US" sz="2800" dirty="0" err="1">
                <a:hlinkClick r:id="rId3"/>
              </a:rPr>
              <a:t>GeeksforGeeks</a:t>
            </a:r>
            <a:endParaRPr lang="en-US" sz="2800" dirty="0"/>
          </a:p>
          <a:p>
            <a:r>
              <a:rPr lang="en-US" sz="3200" dirty="0">
                <a:hlinkClick r:id="rId4"/>
              </a:rPr>
              <a:t>Best practices for using Databases with Django ORM (Object-Relational Mapper) (rootstrap.com)</a:t>
            </a:r>
            <a:endParaRPr lang="es-CO" sz="3600" b="0" i="0" dirty="0">
              <a:solidFill>
                <a:schemeClr val="tx1"/>
              </a:solidFill>
              <a:effectLst/>
              <a:latin typeface="Söhne"/>
            </a:endParaRPr>
          </a:p>
          <a:p>
            <a:endParaRPr lang="es-ES_tradnl" sz="3600" b="1" dirty="0">
              <a:solidFill>
                <a:schemeClr val="tx1"/>
              </a:solidFill>
            </a:endParaRPr>
          </a:p>
        </p:txBody>
      </p:sp>
    </p:spTree>
    <p:extLst>
      <p:ext uri="{BB962C8B-B14F-4D97-AF65-F5344CB8AC3E}">
        <p14:creationId xmlns:p14="http://schemas.microsoft.com/office/powerpoint/2010/main" val="26633275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n-US" b="1" i="0" dirty="0">
                <a:effectLst/>
                <a:latin typeface="Söhne"/>
              </a:rPr>
              <a:t>Bases de </a:t>
            </a:r>
            <a:r>
              <a:rPr lang="en-US" b="1" i="0" dirty="0" err="1">
                <a:effectLst/>
                <a:latin typeface="Söhne"/>
              </a:rPr>
              <a:t>datos</a:t>
            </a:r>
            <a:r>
              <a:rPr lang="en-US" b="1" i="0" dirty="0">
                <a:effectLst/>
                <a:latin typeface="Söhne"/>
              </a:rPr>
              <a:t> </a:t>
            </a:r>
            <a:r>
              <a:rPr lang="en-US" b="1" i="0" dirty="0" err="1">
                <a:effectLst/>
                <a:latin typeface="Söhne"/>
              </a:rPr>
              <a:t>soportadas</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fontScale="92500" lnSpcReduction="10000"/>
          </a:bodyPr>
          <a:lstStyle/>
          <a:p>
            <a:r>
              <a:rPr lang="en-US" sz="3200" i="0" dirty="0">
                <a:solidFill>
                  <a:schemeClr val="tx1"/>
                </a:solidFill>
                <a:effectLst/>
                <a:latin typeface="Söhne"/>
              </a:rPr>
              <a:t>PostgreSQL, </a:t>
            </a:r>
            <a:r>
              <a:rPr lang="en-US" sz="3200" i="0" dirty="0" err="1">
                <a:solidFill>
                  <a:schemeClr val="tx1"/>
                </a:solidFill>
                <a:effectLst/>
                <a:latin typeface="Söhne"/>
              </a:rPr>
              <a:t>MySql</a:t>
            </a:r>
            <a:r>
              <a:rPr lang="en-US" sz="3200" dirty="0">
                <a:solidFill>
                  <a:schemeClr val="tx1"/>
                </a:solidFill>
                <a:latin typeface="Söhne"/>
              </a:rPr>
              <a:t>, SQLite, Oracle</a:t>
            </a:r>
            <a:endParaRPr lang="en-US" sz="3200" b="0" i="0" dirty="0">
              <a:solidFill>
                <a:schemeClr val="tx1"/>
              </a:solidFill>
              <a:effectLst/>
              <a:latin typeface="Söhne"/>
            </a:endParaRPr>
          </a:p>
          <a:p>
            <a:r>
              <a:rPr lang="es-CO" sz="3200" b="0" i="0" dirty="0">
                <a:solidFill>
                  <a:schemeClr val="tx1"/>
                </a:solidFill>
                <a:effectLst/>
                <a:latin typeface="Söhne"/>
              </a:rPr>
              <a:t>Además, existen paquetes de terceros que añaden soporte para otras bases de datos, como Microsoft SQL Server y bases de datos NoSQL como MongoDB, pero estos no son soportados oficialmente por Django y su calidad y nivel de soporte </a:t>
            </a:r>
            <a:r>
              <a:rPr lang="es-CO" sz="3200" b="0" i="0">
                <a:solidFill>
                  <a:schemeClr val="tx1"/>
                </a:solidFill>
                <a:effectLst/>
                <a:latin typeface="Söhne"/>
              </a:rPr>
              <a:t>pueden variar</a:t>
            </a:r>
            <a:endParaRPr lang="en-US" sz="3200" dirty="0">
              <a:solidFill>
                <a:schemeClr val="tx1"/>
              </a:solidFill>
              <a:latin typeface="Söhne"/>
            </a:endParaRPr>
          </a:p>
          <a:p>
            <a:r>
              <a:rPr lang="es-CO" sz="3200" b="0" i="0" dirty="0">
                <a:solidFill>
                  <a:schemeClr val="tx1"/>
                </a:solidFill>
                <a:effectLst/>
                <a:latin typeface="Söhne"/>
              </a:rPr>
              <a:t>Django también proporciona un </a:t>
            </a:r>
            <a:r>
              <a:rPr lang="es-CO" sz="3200" b="0" i="0" dirty="0" err="1">
                <a:solidFill>
                  <a:schemeClr val="tx1"/>
                </a:solidFill>
                <a:effectLst/>
                <a:latin typeface="Söhne"/>
              </a:rPr>
              <a:t>backend</a:t>
            </a:r>
            <a:r>
              <a:rPr lang="es-CO" sz="3200" b="0" i="0" dirty="0">
                <a:solidFill>
                  <a:schemeClr val="tx1"/>
                </a:solidFill>
                <a:effectLst/>
                <a:latin typeface="Söhne"/>
              </a:rPr>
              <a:t> de base de datos abstracto que puedes usar para implementar soporte para otras bases de datos, pero este es un proceso bastante avanzado y generalmente requiere un buen entendimiento de Django y de la base de datos en cuestión</a:t>
            </a:r>
            <a:endParaRPr lang="es-ES_tradnl" sz="3600" dirty="0">
              <a:solidFill>
                <a:schemeClr val="tx1"/>
              </a:solidFill>
            </a:endParaRPr>
          </a:p>
        </p:txBody>
      </p:sp>
    </p:spTree>
    <p:extLst>
      <p:ext uri="{BB962C8B-B14F-4D97-AF65-F5344CB8AC3E}">
        <p14:creationId xmlns:p14="http://schemas.microsoft.com/office/powerpoint/2010/main" val="3920206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CO" b="1" i="0" dirty="0">
                <a:effectLst/>
                <a:latin typeface="Söhne"/>
              </a:rPr>
              <a:t>Usar </a:t>
            </a:r>
            <a:r>
              <a:rPr lang="es-CO" b="1" i="0" dirty="0" err="1">
                <a:effectLst/>
                <a:latin typeface="Söhne"/>
              </a:rPr>
              <a:t>postgresql</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a:bodyPr>
          <a:lstStyle/>
          <a:p>
            <a:r>
              <a:rPr lang="es-CO" sz="3200" b="0" i="0" dirty="0">
                <a:solidFill>
                  <a:schemeClr val="tx1"/>
                </a:solidFill>
                <a:effectLst/>
                <a:latin typeface="Söhne"/>
              </a:rPr>
              <a:t>Primero necesitamos instalar el adaptador PostgreSQL para Python, psycopg2. Este paquete permite a Django comunicarse con la base de datos PostgreSQL. Utiliza el siguiente comando para instalarlo:</a:t>
            </a:r>
          </a:p>
          <a:p>
            <a:r>
              <a:rPr lang="es-CO" sz="3200" b="0" i="0" dirty="0">
                <a:solidFill>
                  <a:schemeClr val="tx1"/>
                </a:solidFill>
                <a:effectLst/>
                <a:latin typeface="Söhne"/>
              </a:rPr>
              <a:t>Pip install psycopg2-binary</a:t>
            </a:r>
          </a:p>
          <a:p>
            <a:endParaRPr lang="es-ES_tradnl" sz="3600" dirty="0">
              <a:solidFill>
                <a:schemeClr val="tx1"/>
              </a:solidFill>
            </a:endParaRPr>
          </a:p>
        </p:txBody>
      </p:sp>
    </p:spTree>
    <p:extLst>
      <p:ext uri="{BB962C8B-B14F-4D97-AF65-F5344CB8AC3E}">
        <p14:creationId xmlns:p14="http://schemas.microsoft.com/office/powerpoint/2010/main" val="9417665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a:xfrm>
            <a:off x="995363" y="1159877"/>
            <a:ext cx="10267950" cy="4866273"/>
          </a:xfrm>
        </p:spPr>
        <p:txBody>
          <a:bodyPr>
            <a:normAutofit lnSpcReduction="10000"/>
          </a:bodyPr>
          <a:lstStyle/>
          <a:p>
            <a:r>
              <a:rPr lang="es-CO" sz="3200" b="0" i="0" dirty="0">
                <a:solidFill>
                  <a:schemeClr val="tx1"/>
                </a:solidFill>
                <a:effectLst/>
                <a:latin typeface="Söhne"/>
              </a:rPr>
              <a:t>Después de instalar psycopg2, debemos configurar la base de datos en el archivo settings.py de Django. Necesitaremos proporcionar el nombre de la base de datos, el usuario, la contraseña, el host y el puerto. Aquí hay un ejemplo</a:t>
            </a:r>
            <a:endParaRPr lang="es-ES_tradnl" sz="3600" dirty="0">
              <a:solidFill>
                <a:schemeClr val="tx1"/>
              </a:solidFill>
            </a:endParaRPr>
          </a:p>
          <a:p>
            <a:r>
              <a:rPr lang="es-ES_tradnl" sz="1300" dirty="0">
                <a:solidFill>
                  <a:schemeClr val="tx1"/>
                </a:solidFill>
                <a:latin typeface="Söhne"/>
              </a:rPr>
              <a:t>DATABASES = {</a:t>
            </a:r>
          </a:p>
          <a:p>
            <a:r>
              <a:rPr lang="es-ES_tradnl" sz="1300" dirty="0">
                <a:solidFill>
                  <a:schemeClr val="tx1"/>
                </a:solidFill>
                <a:latin typeface="Söhne"/>
              </a:rPr>
              <a:t>    'default': {</a:t>
            </a:r>
          </a:p>
          <a:p>
            <a:r>
              <a:rPr lang="es-ES_tradnl" sz="1300" dirty="0">
                <a:solidFill>
                  <a:schemeClr val="tx1"/>
                </a:solidFill>
                <a:latin typeface="Söhne"/>
              </a:rPr>
              <a:t>        'ENGINE': '</a:t>
            </a:r>
            <a:r>
              <a:rPr lang="es-ES_tradnl" sz="1300" dirty="0" err="1">
                <a:solidFill>
                  <a:schemeClr val="tx1"/>
                </a:solidFill>
                <a:latin typeface="Söhne"/>
              </a:rPr>
              <a:t>django.db.backends.postgresql</a:t>
            </a:r>
            <a:r>
              <a:rPr lang="es-ES_tradnl" sz="1300" dirty="0">
                <a:solidFill>
                  <a:schemeClr val="tx1"/>
                </a:solidFill>
                <a:latin typeface="Söhne"/>
              </a:rPr>
              <a:t>_</a:t>
            </a:r>
            <a:r>
              <a:rPr lang="es-CO" sz="1300" dirty="0">
                <a:solidFill>
                  <a:schemeClr val="tx1"/>
                </a:solidFill>
                <a:latin typeface="Söhne"/>
              </a:rPr>
              <a:t>psycopg2 </a:t>
            </a:r>
            <a:r>
              <a:rPr lang="es-ES_tradnl" sz="1300" dirty="0">
                <a:solidFill>
                  <a:schemeClr val="tx1"/>
                </a:solidFill>
                <a:latin typeface="Söhne"/>
              </a:rPr>
              <a:t>',</a:t>
            </a:r>
          </a:p>
          <a:p>
            <a:r>
              <a:rPr lang="es-ES_tradnl" sz="1300" dirty="0">
                <a:solidFill>
                  <a:schemeClr val="tx1"/>
                </a:solidFill>
                <a:latin typeface="Söhne"/>
              </a:rPr>
              <a:t>        'NAME': '&lt;nombre de la base de datos&gt;',</a:t>
            </a:r>
          </a:p>
          <a:p>
            <a:r>
              <a:rPr lang="es-ES_tradnl" sz="1300" dirty="0">
                <a:solidFill>
                  <a:schemeClr val="tx1"/>
                </a:solidFill>
                <a:latin typeface="Söhne"/>
              </a:rPr>
              <a:t>        'USER': '&lt;nombre del usuario&gt;',</a:t>
            </a:r>
          </a:p>
          <a:p>
            <a:r>
              <a:rPr lang="es-ES_tradnl" sz="1300" dirty="0">
                <a:solidFill>
                  <a:schemeClr val="tx1"/>
                </a:solidFill>
                <a:latin typeface="Söhne"/>
              </a:rPr>
              <a:t>        'PASSWORD': '&lt;contraseña&gt;',</a:t>
            </a:r>
          </a:p>
          <a:p>
            <a:r>
              <a:rPr lang="es-ES_tradnl" sz="1300" dirty="0">
                <a:solidFill>
                  <a:schemeClr val="tx1"/>
                </a:solidFill>
                <a:latin typeface="Söhne"/>
              </a:rPr>
              <a:t>        'HOST': '&lt;host de la base de datos&gt;',  # 'localhost' si la base de datos está en la misma máquina</a:t>
            </a:r>
          </a:p>
          <a:p>
            <a:r>
              <a:rPr lang="es-ES_tradnl" sz="1300" dirty="0">
                <a:solidFill>
                  <a:schemeClr val="tx1"/>
                </a:solidFill>
                <a:latin typeface="Söhne"/>
              </a:rPr>
              <a:t>        'PORT': '&lt;puerto&gt;',  # 5432 por defecto para PostgreSQL</a:t>
            </a:r>
          </a:p>
          <a:p>
            <a:r>
              <a:rPr lang="es-ES_tradnl" sz="1300" dirty="0">
                <a:solidFill>
                  <a:schemeClr val="tx1"/>
                </a:solidFill>
                <a:latin typeface="Söhne"/>
              </a:rPr>
              <a:t>    }</a:t>
            </a:r>
          </a:p>
          <a:p>
            <a:r>
              <a:rPr lang="es-ES_tradnl" sz="1300" dirty="0">
                <a:solidFill>
                  <a:schemeClr val="tx1"/>
                </a:solidFill>
                <a:latin typeface="Söhne"/>
              </a:rPr>
              <a:t>}</a:t>
            </a:r>
          </a:p>
          <a:p>
            <a:endParaRPr lang="es-ES_tradnl" sz="3600" dirty="0">
              <a:solidFill>
                <a:schemeClr val="tx1"/>
              </a:solidFill>
            </a:endParaRPr>
          </a:p>
        </p:txBody>
      </p:sp>
    </p:spTree>
    <p:extLst>
      <p:ext uri="{BB962C8B-B14F-4D97-AF65-F5344CB8AC3E}">
        <p14:creationId xmlns:p14="http://schemas.microsoft.com/office/powerpoint/2010/main" val="596998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ES_tradnl" dirty="0"/>
              <a:t>Vamos a crear los siguientes modelos</a:t>
            </a:r>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p:txBody>
          <a:bodyPr>
            <a:normAutofit/>
          </a:bodyPr>
          <a:lstStyle/>
          <a:p>
            <a:r>
              <a:rPr lang="es-ES_tradnl" sz="2800" dirty="0"/>
              <a:t>De la siguiente tabla solo usaremos </a:t>
            </a:r>
            <a:r>
              <a:rPr lang="es-ES_tradnl" sz="2800" dirty="0" err="1"/>
              <a:t>customer</a:t>
            </a:r>
            <a:r>
              <a:rPr lang="es-ES_tradnl" sz="2800" dirty="0"/>
              <a:t>, </a:t>
            </a:r>
            <a:r>
              <a:rPr lang="es-ES_tradnl" sz="2800" dirty="0" err="1"/>
              <a:t>rental</a:t>
            </a:r>
            <a:r>
              <a:rPr lang="es-ES_tradnl" sz="2800" dirty="0"/>
              <a:t>, </a:t>
            </a:r>
            <a:r>
              <a:rPr lang="es-ES_tradnl" sz="2800" dirty="0" err="1"/>
              <a:t>inventory</a:t>
            </a:r>
            <a:r>
              <a:rPr lang="es-ES_tradnl" sz="2800" dirty="0"/>
              <a:t>, film y </a:t>
            </a:r>
            <a:r>
              <a:rPr lang="es-ES_tradnl" sz="2800" dirty="0" err="1"/>
              <a:t>category</a:t>
            </a:r>
            <a:r>
              <a:rPr lang="es-ES_tradnl" sz="2800" dirty="0"/>
              <a:t>:</a:t>
            </a:r>
          </a:p>
          <a:p>
            <a:endParaRPr lang="es-ES_tradnl" sz="2800" dirty="0"/>
          </a:p>
        </p:txBody>
      </p:sp>
      <p:pic>
        <p:nvPicPr>
          <p:cNvPr id="5" name="Picture 4">
            <a:extLst>
              <a:ext uri="{FF2B5EF4-FFF2-40B4-BE49-F238E27FC236}">
                <a16:creationId xmlns:a16="http://schemas.microsoft.com/office/drawing/2014/main" id="{414F5E35-DEF0-5CEF-A2A7-3A3E91458291}"/>
              </a:ext>
            </a:extLst>
          </p:cNvPr>
          <p:cNvPicPr>
            <a:picLocks noChangeAspect="1"/>
          </p:cNvPicPr>
          <p:nvPr/>
        </p:nvPicPr>
        <p:blipFill>
          <a:blip r:embed="rId2"/>
          <a:stretch>
            <a:fillRect/>
          </a:stretch>
        </p:blipFill>
        <p:spPr>
          <a:xfrm>
            <a:off x="3116425" y="2594028"/>
            <a:ext cx="4387625" cy="3293588"/>
          </a:xfrm>
          <a:prstGeom prst="rect">
            <a:avLst/>
          </a:prstGeom>
        </p:spPr>
      </p:pic>
    </p:spTree>
    <p:extLst>
      <p:ext uri="{BB962C8B-B14F-4D97-AF65-F5344CB8AC3E}">
        <p14:creationId xmlns:p14="http://schemas.microsoft.com/office/powerpoint/2010/main" val="25659163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193A-0BBB-2F9B-BB77-9DE4F7F8919D}"/>
              </a:ext>
            </a:extLst>
          </p:cNvPr>
          <p:cNvSpPr>
            <a:spLocks noGrp="1"/>
          </p:cNvSpPr>
          <p:nvPr>
            <p:ph type="title"/>
          </p:nvPr>
        </p:nvSpPr>
        <p:spPr/>
        <p:txBody>
          <a:bodyPr/>
          <a:lstStyle/>
          <a:p>
            <a:r>
              <a:rPr lang="es-CO" b="1" i="0" dirty="0">
                <a:effectLst/>
                <a:latin typeface="Söhne"/>
              </a:rPr>
              <a:t>Ejemplo de Uso del ORM de Django</a:t>
            </a:r>
            <a:endParaRPr lang="es-ES_tradnl" dirty="0"/>
          </a:p>
        </p:txBody>
      </p:sp>
      <p:sp>
        <p:nvSpPr>
          <p:cNvPr id="3" name="Content Placeholder 2">
            <a:extLst>
              <a:ext uri="{FF2B5EF4-FFF2-40B4-BE49-F238E27FC236}">
                <a16:creationId xmlns:a16="http://schemas.microsoft.com/office/drawing/2014/main" id="{19097BC2-4D59-FBA0-4552-31986A522A86}"/>
              </a:ext>
            </a:extLst>
          </p:cNvPr>
          <p:cNvSpPr>
            <a:spLocks noGrp="1"/>
          </p:cNvSpPr>
          <p:nvPr>
            <p:ph sz="quarter" idx="10"/>
          </p:nvPr>
        </p:nvSpPr>
        <p:spPr>
          <a:xfrm>
            <a:off x="995363" y="1593850"/>
            <a:ext cx="10267950" cy="4806950"/>
          </a:xfrm>
        </p:spPr>
        <p:txBody>
          <a:bodyPr>
            <a:normAutofit lnSpcReduction="10000"/>
          </a:bodyPr>
          <a:lstStyle/>
          <a:p>
            <a:r>
              <a:rPr lang="es-CO" sz="1600" b="1" dirty="0"/>
              <a:t>Crear un objeto:</a:t>
            </a:r>
          </a:p>
          <a:p>
            <a:r>
              <a:rPr lang="es-CO" sz="1600" dirty="0" err="1"/>
              <a:t>nuevo_usuario</a:t>
            </a:r>
            <a:r>
              <a:rPr lang="es-CO" sz="1600" dirty="0"/>
              <a:t> = User(username='usuario1', email='usuario1@email.com')</a:t>
            </a:r>
          </a:p>
          <a:p>
            <a:r>
              <a:rPr lang="es-CO" sz="1600" dirty="0" err="1"/>
              <a:t>nuevo_usuario.save</a:t>
            </a:r>
            <a:r>
              <a:rPr lang="es-CO" sz="1600" dirty="0"/>
              <a:t>()</a:t>
            </a:r>
          </a:p>
          <a:p>
            <a:r>
              <a:rPr lang="es-CO" sz="1600" b="1" dirty="0"/>
              <a:t>Recuperar un objeto:</a:t>
            </a:r>
          </a:p>
          <a:p>
            <a:r>
              <a:rPr lang="es-CO" sz="1600" dirty="0"/>
              <a:t>usuario = </a:t>
            </a:r>
            <a:r>
              <a:rPr lang="es-CO" sz="1600" dirty="0" err="1"/>
              <a:t>User.objects.get</a:t>
            </a:r>
            <a:r>
              <a:rPr lang="es-CO" sz="1600" dirty="0"/>
              <a:t>(username='usuario1’)</a:t>
            </a:r>
          </a:p>
          <a:p>
            <a:r>
              <a:rPr lang="es-CO" sz="1600" b="1" dirty="0"/>
              <a:t>Actualizar un objeto:</a:t>
            </a:r>
          </a:p>
          <a:p>
            <a:r>
              <a:rPr lang="en-US" sz="1600" dirty="0" err="1"/>
              <a:t>usuario.email</a:t>
            </a:r>
            <a:r>
              <a:rPr lang="en-US" sz="1600" dirty="0"/>
              <a:t> = 'nuevoemail@email.com'</a:t>
            </a:r>
          </a:p>
          <a:p>
            <a:r>
              <a:rPr lang="en-US" sz="1600" dirty="0" err="1"/>
              <a:t>usuario.save</a:t>
            </a:r>
            <a:r>
              <a:rPr lang="en-US" sz="1600" dirty="0"/>
              <a:t>()</a:t>
            </a:r>
          </a:p>
          <a:p>
            <a:r>
              <a:rPr lang="en-US" sz="1600" dirty="0"/>
              <a:t>O</a:t>
            </a:r>
          </a:p>
          <a:p>
            <a:r>
              <a:rPr lang="en-US" sz="1600" dirty="0" err="1"/>
              <a:t>usuario</a:t>
            </a:r>
            <a:r>
              <a:rPr lang="en-US" sz="1600" b="0" i="0" dirty="0" err="1">
                <a:solidFill>
                  <a:srgbClr val="333333"/>
                </a:solidFill>
                <a:effectLst/>
                <a:latin typeface="Helvetica Neue"/>
              </a:rPr>
              <a:t>.objects.filter</a:t>
            </a:r>
            <a:r>
              <a:rPr lang="en-US" sz="1600" b="0" i="0" dirty="0">
                <a:solidFill>
                  <a:srgbClr val="333333"/>
                </a:solidFill>
                <a:effectLst/>
                <a:latin typeface="Helvetica Neue"/>
              </a:rPr>
              <a:t>(id=</a:t>
            </a:r>
            <a:r>
              <a:rPr lang="en-US" sz="1600" b="0" i="0" dirty="0">
                <a:solidFill>
                  <a:srgbClr val="008800"/>
                </a:solidFill>
                <a:effectLst/>
                <a:latin typeface="Helvetica Neue"/>
              </a:rPr>
              <a:t>1</a:t>
            </a:r>
            <a:r>
              <a:rPr lang="en-US" sz="1600" b="0" i="0" dirty="0">
                <a:solidFill>
                  <a:srgbClr val="333333"/>
                </a:solidFill>
                <a:effectLst/>
                <a:latin typeface="Helvetica Neue"/>
              </a:rPr>
              <a:t>).update(</a:t>
            </a:r>
            <a:r>
              <a:rPr lang="en-US" sz="1600" b="1" i="0" dirty="0">
                <a:solidFill>
                  <a:srgbClr val="333333"/>
                </a:solidFill>
                <a:effectLst/>
                <a:latin typeface="Helvetica Neue"/>
              </a:rPr>
              <a:t>email</a:t>
            </a:r>
            <a:r>
              <a:rPr lang="en-US" sz="1600" b="0" i="0" dirty="0">
                <a:solidFill>
                  <a:srgbClr val="333333"/>
                </a:solidFill>
                <a:effectLst/>
                <a:latin typeface="Helvetica Neue"/>
              </a:rPr>
              <a:t>=</a:t>
            </a:r>
            <a:r>
              <a:rPr lang="en-US" sz="1600" dirty="0"/>
              <a:t>'nuevoemail@email.com’</a:t>
            </a:r>
            <a:r>
              <a:rPr lang="en-US" sz="1600" b="0" i="0" dirty="0">
                <a:solidFill>
                  <a:srgbClr val="333333"/>
                </a:solidFill>
                <a:effectLst/>
                <a:latin typeface="Helvetica Neue"/>
              </a:rPr>
              <a:t>)</a:t>
            </a:r>
          </a:p>
          <a:p>
            <a:r>
              <a:rPr lang="en-US" sz="1600" b="1" dirty="0" err="1"/>
              <a:t>Eliminar</a:t>
            </a:r>
            <a:r>
              <a:rPr lang="en-US" sz="1600" b="1" dirty="0"/>
              <a:t> un </a:t>
            </a:r>
            <a:r>
              <a:rPr lang="en-US" sz="1600" b="1" dirty="0" err="1"/>
              <a:t>objeto</a:t>
            </a:r>
            <a:r>
              <a:rPr lang="en-US" sz="1600" b="1" dirty="0"/>
              <a:t>:</a:t>
            </a:r>
          </a:p>
          <a:p>
            <a:r>
              <a:rPr lang="en-US" sz="1600" dirty="0" err="1"/>
              <a:t>usuario.delete</a:t>
            </a:r>
            <a:r>
              <a:rPr lang="en-US" sz="1600" dirty="0"/>
              <a:t>()</a:t>
            </a:r>
          </a:p>
          <a:p>
            <a:r>
              <a:rPr lang="en-US" sz="1600" b="1" dirty="0" err="1"/>
              <a:t>Recuperar</a:t>
            </a:r>
            <a:r>
              <a:rPr lang="en-US" sz="1600" b="1" dirty="0"/>
              <a:t> </a:t>
            </a:r>
            <a:r>
              <a:rPr lang="en-US" sz="1600" b="1" dirty="0" err="1"/>
              <a:t>varios</a:t>
            </a:r>
            <a:r>
              <a:rPr lang="en-US" sz="1600" b="1" dirty="0"/>
              <a:t> </a:t>
            </a:r>
            <a:r>
              <a:rPr lang="en-US" sz="1600" b="1" dirty="0" err="1"/>
              <a:t>objetos</a:t>
            </a:r>
            <a:r>
              <a:rPr lang="en-US" sz="1600" b="1" dirty="0"/>
              <a:t>:</a:t>
            </a:r>
          </a:p>
          <a:p>
            <a:r>
              <a:rPr lang="en-US" sz="1600" dirty="0" err="1"/>
              <a:t>usuarios</a:t>
            </a:r>
            <a:r>
              <a:rPr lang="en-US" sz="1600" dirty="0"/>
              <a:t> = </a:t>
            </a:r>
            <a:r>
              <a:rPr lang="en-US" sz="1600" dirty="0" err="1"/>
              <a:t>User.objects.filter</a:t>
            </a:r>
            <a:r>
              <a:rPr lang="en-US" sz="1600" dirty="0"/>
              <a:t>(</a:t>
            </a:r>
            <a:r>
              <a:rPr lang="en-US" sz="1600" dirty="0" err="1"/>
              <a:t>is_active</a:t>
            </a:r>
            <a:r>
              <a:rPr lang="en-US" sz="1600" dirty="0"/>
              <a:t>=True)</a:t>
            </a:r>
          </a:p>
        </p:txBody>
      </p:sp>
    </p:spTree>
    <p:extLst>
      <p:ext uri="{BB962C8B-B14F-4D97-AF65-F5344CB8AC3E}">
        <p14:creationId xmlns:p14="http://schemas.microsoft.com/office/powerpoint/2010/main" val="72614640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ción2" id="{5CB38E65-B4EB-A54D-80CA-2AEEEE598961}" vid="{EF53655C-3133-234F-8A07-551897B655C2}"/>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Usuario xmlns="ef2bef82-f70f-4077-a330-177502ea537d">
      <UserInfo>
        <DisplayName/>
        <AccountId xsi:nil="true"/>
        <AccountType/>
      </UserInfo>
    </Usuario>
    <lcf76f155ced4ddcb4097134ff3c332f xmlns="ef2bef82-f70f-4077-a330-177502ea537d">
      <Terms xmlns="http://schemas.microsoft.com/office/infopath/2007/PartnerControls"/>
    </lcf76f155ced4ddcb4097134ff3c332f>
    <TaxCatchAll xmlns="fc368a4b-f600-4340-ba9c-32e5ed50d4a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16A31DE9EC7FC49AC98899C5E21C2D8" ma:contentTypeVersion="15" ma:contentTypeDescription="Create a new document." ma:contentTypeScope="" ma:versionID="b429ed17682af6a5b1c1de0d0732874b">
  <xsd:schema xmlns:xsd="http://www.w3.org/2001/XMLSchema" xmlns:xs="http://www.w3.org/2001/XMLSchema" xmlns:p="http://schemas.microsoft.com/office/2006/metadata/properties" xmlns:ns2="fc368a4b-f600-4340-ba9c-32e5ed50d4ad" xmlns:ns3="ef2bef82-f70f-4077-a330-177502ea537d" targetNamespace="http://schemas.microsoft.com/office/2006/metadata/properties" ma:root="true" ma:fieldsID="0ea7128f052d00cb10b6eef47cea673f" ns2:_="" ns3:_="">
    <xsd:import namespace="fc368a4b-f600-4340-ba9c-32e5ed50d4ad"/>
    <xsd:import namespace="ef2bef82-f70f-4077-a330-177502ea537d"/>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SearchProperties" minOccurs="0"/>
                <xsd:element ref="ns3:lcf76f155ced4ddcb4097134ff3c332f" minOccurs="0"/>
                <xsd:element ref="ns2:TaxCatchAll" minOccurs="0"/>
                <xsd:element ref="ns3:MediaServiceGenerationTime" minOccurs="0"/>
                <xsd:element ref="ns3:MediaServiceEventHashCode" minOccurs="0"/>
                <xsd:element ref="ns3:MediaServiceDateTaken" minOccurs="0"/>
                <xsd:element ref="ns3:MediaServiceOCR" minOccurs="0"/>
                <xsd:element ref="ns3:MediaLengthInSeconds" minOccurs="0"/>
                <xsd:element ref="ns3:Usuario"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368a4b-f600-4340-ba9c-32e5ed50d4a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5" nillable="true" ma:displayName="Taxonomy Catch All Column" ma:hidden="true" ma:list="{b0a1780a-1a6b-40a3-8edd-e80927457eed}" ma:internalName="TaxCatchAll" ma:showField="CatchAllData" ma:web="fc368a4b-f600-4340-ba9c-32e5ed50d4ad">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ef2bef82-f70f-4077-a330-177502ea537d"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09fdabf2-eb8c-4bd3-b52f-72e6585261ab" ma:termSetId="09814cd3-568e-fe90-9814-8d621ff8fb84" ma:anchorId="fba54fb3-c3e1-fe81-a776-ca4b69148c4d" ma:open="true" ma:isKeyword="false">
      <xsd:complexType>
        <xsd:sequence>
          <xsd:element ref="pc:Terms" minOccurs="0" maxOccurs="1"/>
        </xsd:sequence>
      </xsd:complex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Usuario" ma:index="21" nillable="true" ma:displayName="Usuario" ma:format="Dropdown" ma:list="UserInfo" ma:SharePointGroup="0" ma:internalName="Usuario">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Location" ma:index="22" nillable="true" ma:displayName="Location" ma:indexed="true"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47C7FA3-B195-49D5-999F-DF66F652C36F}">
  <ds:schemaRefs>
    <ds:schemaRef ds:uri="http://schemas.microsoft.com/office/2006/metadata/properties"/>
    <ds:schemaRef ds:uri="http://www.w3.org/XML/1998/namespace"/>
    <ds:schemaRef ds:uri="http://purl.org/dc/dcmitype/"/>
    <ds:schemaRef ds:uri="http://schemas.openxmlformats.org/package/2006/metadata/core-properties"/>
    <ds:schemaRef ds:uri="http://purl.org/dc/terms/"/>
    <ds:schemaRef ds:uri="http://purl.org/dc/elements/1.1/"/>
    <ds:schemaRef ds:uri="http://schemas.microsoft.com/office/2006/documentManagement/types"/>
    <ds:schemaRef ds:uri="http://schemas.microsoft.com/office/infopath/2007/PartnerControls"/>
    <ds:schemaRef ds:uri="ef2bef82-f70f-4077-a330-177502ea537d"/>
    <ds:schemaRef ds:uri="fc368a4b-f600-4340-ba9c-32e5ed50d4ad"/>
  </ds:schemaRefs>
</ds:datastoreItem>
</file>

<file path=customXml/itemProps2.xml><?xml version="1.0" encoding="utf-8"?>
<ds:datastoreItem xmlns:ds="http://schemas.openxmlformats.org/officeDocument/2006/customXml" ds:itemID="{9835F335-1D84-4097-A2E6-D89EB5DDC35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368a4b-f600-4340-ba9c-32e5ed50d4ad"/>
    <ds:schemaRef ds:uri="ef2bef82-f70f-4077-a330-177502ea53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DD0162D-36F5-46FD-BCC5-C5CDB099B8D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Tema de Office</Template>
  <TotalTime>2298</TotalTime>
  <Words>708</Words>
  <Application>Microsoft Office PowerPoint</Application>
  <PresentationFormat>Widescreen</PresentationFormat>
  <Paragraphs>58</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Helvetica Neue</vt:lpstr>
      <vt:lpstr>Open Sans</vt:lpstr>
      <vt:lpstr>Söhne</vt:lpstr>
      <vt:lpstr>Tema de Office</vt:lpstr>
      <vt:lpstr>PowerPoint Presentation</vt:lpstr>
      <vt:lpstr>Django ORM</vt:lpstr>
      <vt:lpstr>¿Qué es un ORM?</vt:lpstr>
      <vt:lpstr>ORM en Django</vt:lpstr>
      <vt:lpstr>Bases de datos soportadas</vt:lpstr>
      <vt:lpstr>Usar postgresql</vt:lpstr>
      <vt:lpstr>PowerPoint Presentation</vt:lpstr>
      <vt:lpstr>Vamos a crear los siguientes modelos</vt:lpstr>
      <vt:lpstr>Ejemplo de Uso del ORM de Django</vt:lpstr>
      <vt:lpstr>Ejemplo de Uso del ORM de Django</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subject/>
  <dc:creator>Juan Manjarres</dc:creator>
  <cp:keywords/>
  <dc:description/>
  <cp:lastModifiedBy>Alejandro Velez</cp:lastModifiedBy>
  <cp:revision>63</cp:revision>
  <dcterms:created xsi:type="dcterms:W3CDTF">2023-01-20T21:59:21Z</dcterms:created>
  <dcterms:modified xsi:type="dcterms:W3CDTF">2023-06-29T21:48:36Z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0x010100B16A31DE9EC7FC49AC98899C5E21C2D8</vt:lpwstr>
  </property>
</Properties>
</file>

<file path=docProps/thumbnail.jpeg>
</file>